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5.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6.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670" r:id="rId3"/>
    <p:sldMasterId id="2147483675" r:id="rId4"/>
    <p:sldMasterId id="2147483685" r:id="rId5"/>
    <p:sldMasterId id="2147483695" r:id="rId6"/>
    <p:sldMasterId id="2147483700" r:id="rId7"/>
  </p:sldMasterIdLst>
  <p:notesMasterIdLst>
    <p:notesMasterId r:id="rId25"/>
  </p:notesMasterIdLst>
  <p:sldIdLst>
    <p:sldId id="257" r:id="rId8"/>
    <p:sldId id="258" r:id="rId9"/>
    <p:sldId id="259" r:id="rId10"/>
    <p:sldId id="260" r:id="rId11"/>
    <p:sldId id="267" r:id="rId12"/>
    <p:sldId id="268" r:id="rId13"/>
    <p:sldId id="284" r:id="rId14"/>
    <p:sldId id="285" r:id="rId15"/>
    <p:sldId id="283" r:id="rId16"/>
    <p:sldId id="277" r:id="rId17"/>
    <p:sldId id="279" r:id="rId18"/>
    <p:sldId id="270" r:id="rId19"/>
    <p:sldId id="273" r:id="rId20"/>
    <p:sldId id="274" r:id="rId21"/>
    <p:sldId id="275" r:id="rId22"/>
    <p:sldId id="265" r:id="rId23"/>
    <p:sldId id="27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Grau" initials="DG" lastIdx="1" clrIdx="0">
    <p:extLst>
      <p:ext uri="{19B8F6BF-5375-455C-9EA6-DF929625EA0E}">
        <p15:presenceInfo xmlns:p15="http://schemas.microsoft.com/office/powerpoint/2012/main" userId="S-1-5-21-1229272821-2000478354-839522115-92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7" autoAdjust="0"/>
    <p:restoredTop sz="76395" autoAdjust="0"/>
  </p:normalViewPr>
  <p:slideViewPr>
    <p:cSldViewPr snapToGrid="0">
      <p:cViewPr varScale="1">
        <p:scale>
          <a:sx n="71" d="100"/>
          <a:sy n="71" d="100"/>
        </p:scale>
        <p:origin x="67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A2BEF5-F31F-4B3E-93BD-CDE53BED1786}" type="doc">
      <dgm:prSet loTypeId="urn:microsoft.com/office/officeart/2005/8/layout/list1" loCatId="list" qsTypeId="urn:microsoft.com/office/officeart/2005/8/quickstyle/simple1" qsCatId="simple" csTypeId="urn:microsoft.com/office/officeart/2005/8/colors/accent1_2" csCatId="accent1" phldr="1"/>
      <dgm:spPr/>
    </dgm:pt>
    <dgm:pt modelId="{821CBA09-6E3C-4A7C-95B4-B839C5930AC5}">
      <dgm:prSet phldrT="[Text]"/>
      <dgm:spPr>
        <a:solidFill>
          <a:srgbClr val="CC3300"/>
        </a:solidFill>
      </dgm:spPr>
      <dgm:t>
        <a:bodyPr/>
        <a:lstStyle/>
        <a:p>
          <a:r>
            <a:rPr lang="en-US" b="1" dirty="0" smtClean="0"/>
            <a:t>Right to an Education</a:t>
          </a:r>
          <a:endParaRPr lang="en-US" b="1" dirty="0"/>
        </a:p>
      </dgm:t>
    </dgm:pt>
    <dgm:pt modelId="{EA4C2B71-52CB-43B1-89FC-9A356903A6D2}" type="parTrans" cxnId="{CA64A26E-0B7B-4164-AAA8-B8A4F3E3C30E}">
      <dgm:prSet/>
      <dgm:spPr/>
      <dgm:t>
        <a:bodyPr/>
        <a:lstStyle/>
        <a:p>
          <a:endParaRPr lang="en-US"/>
        </a:p>
      </dgm:t>
    </dgm:pt>
    <dgm:pt modelId="{7A50D98F-AE2F-4E18-8761-66E9F083F96F}" type="sibTrans" cxnId="{CA64A26E-0B7B-4164-AAA8-B8A4F3E3C30E}">
      <dgm:prSet/>
      <dgm:spPr/>
      <dgm:t>
        <a:bodyPr/>
        <a:lstStyle/>
        <a:p>
          <a:endParaRPr lang="en-US"/>
        </a:p>
      </dgm:t>
    </dgm:pt>
    <dgm:pt modelId="{BD3EDF41-9859-4C24-ACA3-B326AF42F00E}">
      <dgm:prSet phldrT="[Text]"/>
      <dgm:spPr>
        <a:solidFill>
          <a:schemeClr val="accent6">
            <a:lumMod val="75000"/>
          </a:schemeClr>
        </a:solidFill>
      </dgm:spPr>
      <dgm:t>
        <a:bodyPr/>
        <a:lstStyle/>
        <a:p>
          <a:r>
            <a:rPr lang="en-US" b="1" dirty="0" smtClean="0"/>
            <a:t>What Can You Do?</a:t>
          </a:r>
          <a:endParaRPr lang="en-US" b="1" dirty="0"/>
        </a:p>
      </dgm:t>
    </dgm:pt>
    <dgm:pt modelId="{5EAC1C18-38E8-4897-B23D-D1192EFE9819}" type="parTrans" cxnId="{A09DD8AC-887C-40EA-A726-E093D5961461}">
      <dgm:prSet/>
      <dgm:spPr/>
      <dgm:t>
        <a:bodyPr/>
        <a:lstStyle/>
        <a:p>
          <a:endParaRPr lang="en-US"/>
        </a:p>
      </dgm:t>
    </dgm:pt>
    <dgm:pt modelId="{CE6A6714-D48B-4575-8E27-19B1896F2B31}" type="sibTrans" cxnId="{A09DD8AC-887C-40EA-A726-E093D5961461}">
      <dgm:prSet/>
      <dgm:spPr/>
      <dgm:t>
        <a:bodyPr/>
        <a:lstStyle/>
        <a:p>
          <a:endParaRPr lang="en-US"/>
        </a:p>
      </dgm:t>
    </dgm:pt>
    <dgm:pt modelId="{B5F7C8EF-C24F-42A7-98B3-4D2B2AF4EECE}">
      <dgm:prSet phldrT="[Text]"/>
      <dgm:spPr/>
      <dgm:t>
        <a:bodyPr/>
        <a:lstStyle/>
        <a:p>
          <a:r>
            <a:rPr lang="en-US" b="0" dirty="0" smtClean="0"/>
            <a:t>Right to an Education</a:t>
          </a:r>
          <a:endParaRPr lang="en-US" b="0" dirty="0"/>
        </a:p>
      </dgm:t>
    </dgm:pt>
    <dgm:pt modelId="{74A8F752-B469-47A9-A033-36489D337B6A}" type="parTrans" cxnId="{FB883DFD-0A67-4C80-B317-A4DC4477E864}">
      <dgm:prSet/>
      <dgm:spPr/>
      <dgm:t>
        <a:bodyPr/>
        <a:lstStyle/>
        <a:p>
          <a:endParaRPr lang="en-US"/>
        </a:p>
      </dgm:t>
    </dgm:pt>
    <dgm:pt modelId="{877119E9-749F-4F6F-877F-40F3AA8B8A37}" type="sibTrans" cxnId="{FB883DFD-0A67-4C80-B317-A4DC4477E864}">
      <dgm:prSet/>
      <dgm:spPr/>
      <dgm:t>
        <a:bodyPr/>
        <a:lstStyle/>
        <a:p>
          <a:endParaRPr lang="en-US"/>
        </a:p>
      </dgm:t>
    </dgm:pt>
    <dgm:pt modelId="{DD63C1DF-B9E3-44BB-95A6-249215A5CA4A}">
      <dgm:prSet phldrT="[Text]"/>
      <dgm:spPr/>
      <dgm:t>
        <a:bodyPr/>
        <a:lstStyle/>
        <a:p>
          <a:r>
            <a:rPr lang="en-US" dirty="0" smtClean="0"/>
            <a:t>Get Involved with (1) Parents and Students; (2) Schools, District, and State; (3) Advocates for Education</a:t>
          </a:r>
          <a:endParaRPr lang="en-US" dirty="0"/>
        </a:p>
      </dgm:t>
    </dgm:pt>
    <dgm:pt modelId="{4DDA3BF8-0B8C-45C5-8319-EE42C01E7CC7}" type="parTrans" cxnId="{1E52D4F2-E90F-48D5-B890-CCD137059EF2}">
      <dgm:prSet/>
      <dgm:spPr/>
      <dgm:t>
        <a:bodyPr/>
        <a:lstStyle/>
        <a:p>
          <a:endParaRPr lang="en-US"/>
        </a:p>
      </dgm:t>
    </dgm:pt>
    <dgm:pt modelId="{9424BB73-FF24-473A-8709-4030F6C48BE3}" type="sibTrans" cxnId="{1E52D4F2-E90F-48D5-B890-CCD137059EF2}">
      <dgm:prSet/>
      <dgm:spPr/>
      <dgm:t>
        <a:bodyPr/>
        <a:lstStyle/>
        <a:p>
          <a:endParaRPr lang="en-US"/>
        </a:p>
      </dgm:t>
    </dgm:pt>
    <dgm:pt modelId="{C74DE384-D2E7-4D32-8117-6068B1B164E9}">
      <dgm:prSet phldrT="[Text]"/>
      <dgm:spPr/>
      <dgm:t>
        <a:bodyPr/>
        <a:lstStyle/>
        <a:p>
          <a:r>
            <a:rPr lang="en-US" b="0" dirty="0" smtClean="0">
              <a:latin typeface="+mn-lt"/>
            </a:rPr>
            <a:t>District Enrollment Policies</a:t>
          </a:r>
          <a:endParaRPr lang="en-US" b="0" dirty="0"/>
        </a:p>
      </dgm:t>
    </dgm:pt>
    <dgm:pt modelId="{837CD01D-2EA7-467F-9935-8D4BB0F647C2}" type="parTrans" cxnId="{DE46B9A7-8E04-4BBA-9CE6-768CA410E4B1}">
      <dgm:prSet/>
      <dgm:spPr/>
      <dgm:t>
        <a:bodyPr/>
        <a:lstStyle/>
        <a:p>
          <a:endParaRPr lang="en-US"/>
        </a:p>
      </dgm:t>
    </dgm:pt>
    <dgm:pt modelId="{F2A01FEC-D0CD-4882-9914-C9F7BFEBC5AA}" type="sibTrans" cxnId="{DE46B9A7-8E04-4BBA-9CE6-768CA410E4B1}">
      <dgm:prSet/>
      <dgm:spPr/>
      <dgm:t>
        <a:bodyPr/>
        <a:lstStyle/>
        <a:p>
          <a:endParaRPr lang="en-US"/>
        </a:p>
      </dgm:t>
    </dgm:pt>
    <dgm:pt modelId="{837F5786-6447-4DF0-A5D8-B6CAF0114E39}">
      <dgm:prSet phldrT="[Text]"/>
      <dgm:spPr/>
      <dgm:t>
        <a:bodyPr/>
        <a:lstStyle/>
        <a:p>
          <a:r>
            <a:rPr lang="en-US" dirty="0" smtClean="0"/>
            <a:t>Resources; Ask Questions; Report District Policies</a:t>
          </a:r>
          <a:endParaRPr lang="en-US" dirty="0"/>
        </a:p>
      </dgm:t>
    </dgm:pt>
    <dgm:pt modelId="{80A3462E-5EE1-45C7-A991-9A081B0FED52}" type="parTrans" cxnId="{4A3EFC31-9DE4-4099-90AE-71144D0BE15F}">
      <dgm:prSet/>
      <dgm:spPr/>
      <dgm:t>
        <a:bodyPr/>
        <a:lstStyle/>
        <a:p>
          <a:endParaRPr lang="en-US"/>
        </a:p>
      </dgm:t>
    </dgm:pt>
    <dgm:pt modelId="{A4738297-F74A-4CD2-BC86-0AD0167002D9}" type="sibTrans" cxnId="{4A3EFC31-9DE4-4099-90AE-71144D0BE15F}">
      <dgm:prSet/>
      <dgm:spPr/>
      <dgm:t>
        <a:bodyPr/>
        <a:lstStyle/>
        <a:p>
          <a:endParaRPr lang="en-US"/>
        </a:p>
      </dgm:t>
    </dgm:pt>
    <dgm:pt modelId="{50A48A24-9CF1-48A2-B349-865FFAC90D36}">
      <dgm:prSet phldrT="[Text]"/>
      <dgm:spPr/>
      <dgm:t>
        <a:bodyPr/>
        <a:lstStyle/>
        <a:p>
          <a:r>
            <a:rPr lang="en-US" b="1" dirty="0" smtClean="0"/>
            <a:t>Enrollment Policies</a:t>
          </a:r>
          <a:endParaRPr lang="en-US" b="1" dirty="0"/>
        </a:p>
      </dgm:t>
    </dgm:pt>
    <dgm:pt modelId="{230E4D56-5FE3-4592-8E99-D3B4FFECE584}" type="parTrans" cxnId="{2399F3A6-5B39-415F-9AB6-2576989FCE49}">
      <dgm:prSet/>
      <dgm:spPr/>
      <dgm:t>
        <a:bodyPr/>
        <a:lstStyle/>
        <a:p>
          <a:endParaRPr lang="en-US"/>
        </a:p>
      </dgm:t>
    </dgm:pt>
    <dgm:pt modelId="{A2E41B2F-53BB-4BD2-B4EB-BB7D8050331C}" type="sibTrans" cxnId="{2399F3A6-5B39-415F-9AB6-2576989FCE49}">
      <dgm:prSet/>
      <dgm:spPr/>
      <dgm:t>
        <a:bodyPr/>
        <a:lstStyle/>
        <a:p>
          <a:endParaRPr lang="en-US"/>
        </a:p>
      </dgm:t>
    </dgm:pt>
    <dgm:pt modelId="{41F4D95F-2CA9-4366-953E-C57D2051B92F}">
      <dgm:prSet phldrT="[Text]"/>
      <dgm:spPr/>
      <dgm:t>
        <a:bodyPr/>
        <a:lstStyle/>
        <a:p>
          <a:r>
            <a:rPr lang="en-US" b="0" dirty="0" smtClean="0"/>
            <a:t>Common Issues with Enrollment Practices</a:t>
          </a:r>
          <a:endParaRPr lang="en-US" b="0" dirty="0"/>
        </a:p>
      </dgm:t>
    </dgm:pt>
    <dgm:pt modelId="{521CC296-20F3-489E-8039-4D4308B76570}" type="parTrans" cxnId="{3DF4C863-9511-4727-84AB-2BDFB7B1DC85}">
      <dgm:prSet/>
      <dgm:spPr/>
      <dgm:t>
        <a:bodyPr/>
        <a:lstStyle/>
        <a:p>
          <a:endParaRPr lang="en-US"/>
        </a:p>
      </dgm:t>
    </dgm:pt>
    <dgm:pt modelId="{9330B15E-9CCA-4D49-8953-5C6A204E71AC}" type="sibTrans" cxnId="{3DF4C863-9511-4727-84AB-2BDFB7B1DC85}">
      <dgm:prSet/>
      <dgm:spPr/>
      <dgm:t>
        <a:bodyPr/>
        <a:lstStyle/>
        <a:p>
          <a:endParaRPr lang="en-US"/>
        </a:p>
      </dgm:t>
    </dgm:pt>
    <dgm:pt modelId="{F34E4764-A2E5-4864-BFBC-04EBF684DC5D}">
      <dgm:prSet phldrT="[Text]"/>
      <dgm:spPr/>
      <dgm:t>
        <a:bodyPr/>
        <a:lstStyle/>
        <a:p>
          <a:r>
            <a:rPr lang="en-US" b="0" dirty="0" smtClean="0"/>
            <a:t>Where Do These Rights Come From?</a:t>
          </a:r>
          <a:endParaRPr lang="en-US" b="0" dirty="0"/>
        </a:p>
      </dgm:t>
    </dgm:pt>
    <dgm:pt modelId="{9C3FB1C0-1EFE-4CEF-8B15-CA1288CCF8D5}" type="parTrans" cxnId="{642EBC9D-4168-4B37-8D69-AE829F973BA3}">
      <dgm:prSet/>
      <dgm:spPr/>
      <dgm:t>
        <a:bodyPr/>
        <a:lstStyle/>
        <a:p>
          <a:endParaRPr lang="en-US"/>
        </a:p>
      </dgm:t>
    </dgm:pt>
    <dgm:pt modelId="{949006CE-F36E-4507-B185-1D20BE523703}" type="sibTrans" cxnId="{642EBC9D-4168-4B37-8D69-AE829F973BA3}">
      <dgm:prSet/>
      <dgm:spPr/>
      <dgm:t>
        <a:bodyPr/>
        <a:lstStyle/>
        <a:p>
          <a:endParaRPr lang="en-US"/>
        </a:p>
      </dgm:t>
    </dgm:pt>
    <dgm:pt modelId="{0F6C8371-44AE-470E-8B6B-1EC3AC2BED7E}" type="pres">
      <dgm:prSet presAssocID="{11A2BEF5-F31F-4B3E-93BD-CDE53BED1786}" presName="linear" presStyleCnt="0">
        <dgm:presLayoutVars>
          <dgm:dir/>
          <dgm:animLvl val="lvl"/>
          <dgm:resizeHandles val="exact"/>
        </dgm:presLayoutVars>
      </dgm:prSet>
      <dgm:spPr/>
    </dgm:pt>
    <dgm:pt modelId="{E432CB88-6C71-42F1-B4EB-6BBF96505CD9}" type="pres">
      <dgm:prSet presAssocID="{821CBA09-6E3C-4A7C-95B4-B839C5930AC5}" presName="parentLin" presStyleCnt="0"/>
      <dgm:spPr/>
    </dgm:pt>
    <dgm:pt modelId="{8FC81922-A718-4B96-9AEA-828EAAD32958}" type="pres">
      <dgm:prSet presAssocID="{821CBA09-6E3C-4A7C-95B4-B839C5930AC5}" presName="parentLeftMargin" presStyleLbl="node1" presStyleIdx="0" presStyleCnt="3"/>
      <dgm:spPr/>
      <dgm:t>
        <a:bodyPr/>
        <a:lstStyle/>
        <a:p>
          <a:endParaRPr lang="en-US"/>
        </a:p>
      </dgm:t>
    </dgm:pt>
    <dgm:pt modelId="{857D3F81-0FB6-49CF-A0D7-FB4135712AE5}" type="pres">
      <dgm:prSet presAssocID="{821CBA09-6E3C-4A7C-95B4-B839C5930AC5}" presName="parentText" presStyleLbl="node1" presStyleIdx="0" presStyleCnt="3">
        <dgm:presLayoutVars>
          <dgm:chMax val="0"/>
          <dgm:bulletEnabled val="1"/>
        </dgm:presLayoutVars>
      </dgm:prSet>
      <dgm:spPr/>
      <dgm:t>
        <a:bodyPr/>
        <a:lstStyle/>
        <a:p>
          <a:endParaRPr lang="en-US"/>
        </a:p>
      </dgm:t>
    </dgm:pt>
    <dgm:pt modelId="{B628CDC5-969B-46F2-AE10-010D0CA8A1B4}" type="pres">
      <dgm:prSet presAssocID="{821CBA09-6E3C-4A7C-95B4-B839C5930AC5}" presName="negativeSpace" presStyleCnt="0"/>
      <dgm:spPr/>
    </dgm:pt>
    <dgm:pt modelId="{B8C409AF-96B0-440E-B15C-184CA33D87DA}" type="pres">
      <dgm:prSet presAssocID="{821CBA09-6E3C-4A7C-95B4-B839C5930AC5}" presName="childText" presStyleLbl="conFgAcc1" presStyleIdx="0" presStyleCnt="3" custLinFactNeighborX="20988" custLinFactNeighborY="26011">
        <dgm:presLayoutVars>
          <dgm:bulletEnabled val="1"/>
        </dgm:presLayoutVars>
      </dgm:prSet>
      <dgm:spPr/>
      <dgm:t>
        <a:bodyPr/>
        <a:lstStyle/>
        <a:p>
          <a:endParaRPr lang="en-US"/>
        </a:p>
      </dgm:t>
    </dgm:pt>
    <dgm:pt modelId="{4BE6A4B8-A37C-4F00-971D-C10EF6F15611}" type="pres">
      <dgm:prSet presAssocID="{7A50D98F-AE2F-4E18-8761-66E9F083F96F}" presName="spaceBetweenRectangles" presStyleCnt="0"/>
      <dgm:spPr/>
    </dgm:pt>
    <dgm:pt modelId="{A1CF32AA-F8C2-4172-90B0-22EF330D24D9}" type="pres">
      <dgm:prSet presAssocID="{50A48A24-9CF1-48A2-B349-865FFAC90D36}" presName="parentLin" presStyleCnt="0"/>
      <dgm:spPr/>
    </dgm:pt>
    <dgm:pt modelId="{A8DA82CA-2801-4257-B7AD-41138A270050}" type="pres">
      <dgm:prSet presAssocID="{50A48A24-9CF1-48A2-B349-865FFAC90D36}" presName="parentLeftMargin" presStyleLbl="node1" presStyleIdx="0" presStyleCnt="3"/>
      <dgm:spPr/>
      <dgm:t>
        <a:bodyPr/>
        <a:lstStyle/>
        <a:p>
          <a:endParaRPr lang="en-US"/>
        </a:p>
      </dgm:t>
    </dgm:pt>
    <dgm:pt modelId="{3982B6EF-FC91-4C3D-BF65-6FF039547751}" type="pres">
      <dgm:prSet presAssocID="{50A48A24-9CF1-48A2-B349-865FFAC90D36}" presName="parentText" presStyleLbl="node1" presStyleIdx="1" presStyleCnt="3">
        <dgm:presLayoutVars>
          <dgm:chMax val="0"/>
          <dgm:bulletEnabled val="1"/>
        </dgm:presLayoutVars>
      </dgm:prSet>
      <dgm:spPr/>
      <dgm:t>
        <a:bodyPr/>
        <a:lstStyle/>
        <a:p>
          <a:endParaRPr lang="en-US"/>
        </a:p>
      </dgm:t>
    </dgm:pt>
    <dgm:pt modelId="{BBF705C3-3DFD-4A7E-8A87-666B72C99220}" type="pres">
      <dgm:prSet presAssocID="{50A48A24-9CF1-48A2-B349-865FFAC90D36}" presName="negativeSpace" presStyleCnt="0"/>
      <dgm:spPr/>
    </dgm:pt>
    <dgm:pt modelId="{8AD291F5-5B05-405C-BD50-E87CD287D401}" type="pres">
      <dgm:prSet presAssocID="{50A48A24-9CF1-48A2-B349-865FFAC90D36}" presName="childText" presStyleLbl="conFgAcc1" presStyleIdx="1" presStyleCnt="3">
        <dgm:presLayoutVars>
          <dgm:bulletEnabled val="1"/>
        </dgm:presLayoutVars>
      </dgm:prSet>
      <dgm:spPr/>
      <dgm:t>
        <a:bodyPr/>
        <a:lstStyle/>
        <a:p>
          <a:endParaRPr lang="en-US"/>
        </a:p>
      </dgm:t>
    </dgm:pt>
    <dgm:pt modelId="{12636EDF-E1CB-4F5C-AAEB-2A4DF368244C}" type="pres">
      <dgm:prSet presAssocID="{A2E41B2F-53BB-4BD2-B4EB-BB7D8050331C}" presName="spaceBetweenRectangles" presStyleCnt="0"/>
      <dgm:spPr/>
    </dgm:pt>
    <dgm:pt modelId="{295AC0E5-29E4-4E98-8DD2-579A4D522828}" type="pres">
      <dgm:prSet presAssocID="{BD3EDF41-9859-4C24-ACA3-B326AF42F00E}" presName="parentLin" presStyleCnt="0"/>
      <dgm:spPr/>
    </dgm:pt>
    <dgm:pt modelId="{DD28A882-07F5-4625-BD20-4F6B215101FA}" type="pres">
      <dgm:prSet presAssocID="{BD3EDF41-9859-4C24-ACA3-B326AF42F00E}" presName="parentLeftMargin" presStyleLbl="node1" presStyleIdx="1" presStyleCnt="3"/>
      <dgm:spPr/>
      <dgm:t>
        <a:bodyPr/>
        <a:lstStyle/>
        <a:p>
          <a:endParaRPr lang="en-US"/>
        </a:p>
      </dgm:t>
    </dgm:pt>
    <dgm:pt modelId="{73EFB192-0A98-4C21-B692-687240CAAEB8}" type="pres">
      <dgm:prSet presAssocID="{BD3EDF41-9859-4C24-ACA3-B326AF42F00E}" presName="parentText" presStyleLbl="node1" presStyleIdx="2" presStyleCnt="3" custLinFactNeighborX="12411" custLinFactNeighborY="1900">
        <dgm:presLayoutVars>
          <dgm:chMax val="0"/>
          <dgm:bulletEnabled val="1"/>
        </dgm:presLayoutVars>
      </dgm:prSet>
      <dgm:spPr/>
      <dgm:t>
        <a:bodyPr/>
        <a:lstStyle/>
        <a:p>
          <a:endParaRPr lang="en-US"/>
        </a:p>
      </dgm:t>
    </dgm:pt>
    <dgm:pt modelId="{E06B82C6-4240-4187-BDD4-EBE411253C90}" type="pres">
      <dgm:prSet presAssocID="{BD3EDF41-9859-4C24-ACA3-B326AF42F00E}" presName="negativeSpace" presStyleCnt="0"/>
      <dgm:spPr/>
    </dgm:pt>
    <dgm:pt modelId="{C3809CB4-AF3C-4337-9F5C-D915FAAA22D1}" type="pres">
      <dgm:prSet presAssocID="{BD3EDF41-9859-4C24-ACA3-B326AF42F00E}" presName="childText" presStyleLbl="conFgAcc1" presStyleIdx="2" presStyleCnt="3">
        <dgm:presLayoutVars>
          <dgm:bulletEnabled val="1"/>
        </dgm:presLayoutVars>
      </dgm:prSet>
      <dgm:spPr/>
      <dgm:t>
        <a:bodyPr/>
        <a:lstStyle/>
        <a:p>
          <a:endParaRPr lang="en-US"/>
        </a:p>
      </dgm:t>
    </dgm:pt>
  </dgm:ptLst>
  <dgm:cxnLst>
    <dgm:cxn modelId="{FB883DFD-0A67-4C80-B317-A4DC4477E864}" srcId="{821CBA09-6E3C-4A7C-95B4-B839C5930AC5}" destId="{B5F7C8EF-C24F-42A7-98B3-4D2B2AF4EECE}" srcOrd="0" destOrd="0" parTransId="{74A8F752-B469-47A9-A033-36489D337B6A}" sibTransId="{877119E9-749F-4F6F-877F-40F3AA8B8A37}"/>
    <dgm:cxn modelId="{C55D66A4-37F3-4AAC-A919-9AE632295C4D}" type="presOf" srcId="{50A48A24-9CF1-48A2-B349-865FFAC90D36}" destId="{A8DA82CA-2801-4257-B7AD-41138A270050}" srcOrd="0" destOrd="0" presId="urn:microsoft.com/office/officeart/2005/8/layout/list1"/>
    <dgm:cxn modelId="{1A733778-098F-4C39-B70B-EE1113374373}" type="presOf" srcId="{DD63C1DF-B9E3-44BB-95A6-249215A5CA4A}" destId="{C3809CB4-AF3C-4337-9F5C-D915FAAA22D1}" srcOrd="0" destOrd="0" presId="urn:microsoft.com/office/officeart/2005/8/layout/list1"/>
    <dgm:cxn modelId="{A8DFB93A-E318-44B4-8470-7D1B7EA37792}" type="presOf" srcId="{50A48A24-9CF1-48A2-B349-865FFAC90D36}" destId="{3982B6EF-FC91-4C3D-BF65-6FF039547751}" srcOrd="1" destOrd="0" presId="urn:microsoft.com/office/officeart/2005/8/layout/list1"/>
    <dgm:cxn modelId="{2399F3A6-5B39-415F-9AB6-2576989FCE49}" srcId="{11A2BEF5-F31F-4B3E-93BD-CDE53BED1786}" destId="{50A48A24-9CF1-48A2-B349-865FFAC90D36}" srcOrd="1" destOrd="0" parTransId="{230E4D56-5FE3-4592-8E99-D3B4FFECE584}" sibTransId="{A2E41B2F-53BB-4BD2-B4EB-BB7D8050331C}"/>
    <dgm:cxn modelId="{2FB2F958-CC9F-41AB-9F2C-BAC5A38FEA3B}" type="presOf" srcId="{C74DE384-D2E7-4D32-8117-6068B1B164E9}" destId="{8AD291F5-5B05-405C-BD50-E87CD287D401}" srcOrd="0" destOrd="0" presId="urn:microsoft.com/office/officeart/2005/8/layout/list1"/>
    <dgm:cxn modelId="{F65FAADD-71DA-4161-8FBD-FF8AA9178873}" type="presOf" srcId="{41F4D95F-2CA9-4366-953E-C57D2051B92F}" destId="{8AD291F5-5B05-405C-BD50-E87CD287D401}" srcOrd="0" destOrd="1" presId="urn:microsoft.com/office/officeart/2005/8/layout/list1"/>
    <dgm:cxn modelId="{3DF4C863-9511-4727-84AB-2BDFB7B1DC85}" srcId="{50A48A24-9CF1-48A2-B349-865FFAC90D36}" destId="{41F4D95F-2CA9-4366-953E-C57D2051B92F}" srcOrd="1" destOrd="0" parTransId="{521CC296-20F3-489E-8039-4D4308B76570}" sibTransId="{9330B15E-9CCA-4D49-8953-5C6A204E71AC}"/>
    <dgm:cxn modelId="{4A3EFC31-9DE4-4099-90AE-71144D0BE15F}" srcId="{BD3EDF41-9859-4C24-ACA3-B326AF42F00E}" destId="{837F5786-6447-4DF0-A5D8-B6CAF0114E39}" srcOrd="1" destOrd="0" parTransId="{80A3462E-5EE1-45C7-A991-9A081B0FED52}" sibTransId="{A4738297-F74A-4CD2-BC86-0AD0167002D9}"/>
    <dgm:cxn modelId="{2E8F5B7F-F054-429A-9512-2CD1E6B95B57}" type="presOf" srcId="{11A2BEF5-F31F-4B3E-93BD-CDE53BED1786}" destId="{0F6C8371-44AE-470E-8B6B-1EC3AC2BED7E}" srcOrd="0" destOrd="0" presId="urn:microsoft.com/office/officeart/2005/8/layout/list1"/>
    <dgm:cxn modelId="{DE46B9A7-8E04-4BBA-9CE6-768CA410E4B1}" srcId="{50A48A24-9CF1-48A2-B349-865FFAC90D36}" destId="{C74DE384-D2E7-4D32-8117-6068B1B164E9}" srcOrd="0" destOrd="0" parTransId="{837CD01D-2EA7-467F-9935-8D4BB0F647C2}" sibTransId="{F2A01FEC-D0CD-4882-9914-C9F7BFEBC5AA}"/>
    <dgm:cxn modelId="{871923D4-310A-4D70-95EC-C526EE6EE584}" type="presOf" srcId="{821CBA09-6E3C-4A7C-95B4-B839C5930AC5}" destId="{8FC81922-A718-4B96-9AEA-828EAAD32958}" srcOrd="0" destOrd="0" presId="urn:microsoft.com/office/officeart/2005/8/layout/list1"/>
    <dgm:cxn modelId="{93F85980-2166-4CDE-99EB-213CA6BE17E2}" type="presOf" srcId="{837F5786-6447-4DF0-A5D8-B6CAF0114E39}" destId="{C3809CB4-AF3C-4337-9F5C-D915FAAA22D1}" srcOrd="0" destOrd="1" presId="urn:microsoft.com/office/officeart/2005/8/layout/list1"/>
    <dgm:cxn modelId="{1EB187D5-1363-427D-9070-A06A0A4AFFEE}" type="presOf" srcId="{F34E4764-A2E5-4864-BFBC-04EBF684DC5D}" destId="{B8C409AF-96B0-440E-B15C-184CA33D87DA}" srcOrd="0" destOrd="1" presId="urn:microsoft.com/office/officeart/2005/8/layout/list1"/>
    <dgm:cxn modelId="{642EBC9D-4168-4B37-8D69-AE829F973BA3}" srcId="{821CBA09-6E3C-4A7C-95B4-B839C5930AC5}" destId="{F34E4764-A2E5-4864-BFBC-04EBF684DC5D}" srcOrd="1" destOrd="0" parTransId="{9C3FB1C0-1EFE-4CEF-8B15-CA1288CCF8D5}" sibTransId="{949006CE-F36E-4507-B185-1D20BE523703}"/>
    <dgm:cxn modelId="{CA64A26E-0B7B-4164-AAA8-B8A4F3E3C30E}" srcId="{11A2BEF5-F31F-4B3E-93BD-CDE53BED1786}" destId="{821CBA09-6E3C-4A7C-95B4-B839C5930AC5}" srcOrd="0" destOrd="0" parTransId="{EA4C2B71-52CB-43B1-89FC-9A356903A6D2}" sibTransId="{7A50D98F-AE2F-4E18-8761-66E9F083F96F}"/>
    <dgm:cxn modelId="{A09DD8AC-887C-40EA-A726-E093D5961461}" srcId="{11A2BEF5-F31F-4B3E-93BD-CDE53BED1786}" destId="{BD3EDF41-9859-4C24-ACA3-B326AF42F00E}" srcOrd="2" destOrd="0" parTransId="{5EAC1C18-38E8-4897-B23D-D1192EFE9819}" sibTransId="{CE6A6714-D48B-4575-8E27-19B1896F2B31}"/>
    <dgm:cxn modelId="{1E52D4F2-E90F-48D5-B890-CCD137059EF2}" srcId="{BD3EDF41-9859-4C24-ACA3-B326AF42F00E}" destId="{DD63C1DF-B9E3-44BB-95A6-249215A5CA4A}" srcOrd="0" destOrd="0" parTransId="{4DDA3BF8-0B8C-45C5-8319-EE42C01E7CC7}" sibTransId="{9424BB73-FF24-473A-8709-4030F6C48BE3}"/>
    <dgm:cxn modelId="{6A9ACCA1-0AD1-4213-9FAD-A36C7303989D}" type="presOf" srcId="{BD3EDF41-9859-4C24-ACA3-B326AF42F00E}" destId="{DD28A882-07F5-4625-BD20-4F6B215101FA}" srcOrd="0" destOrd="0" presId="urn:microsoft.com/office/officeart/2005/8/layout/list1"/>
    <dgm:cxn modelId="{5169853C-109A-4669-96C1-3FA1AA0AD2B8}" type="presOf" srcId="{BD3EDF41-9859-4C24-ACA3-B326AF42F00E}" destId="{73EFB192-0A98-4C21-B692-687240CAAEB8}" srcOrd="1" destOrd="0" presId="urn:microsoft.com/office/officeart/2005/8/layout/list1"/>
    <dgm:cxn modelId="{A8E39988-2E54-463C-91F7-FC4E9BB83107}" type="presOf" srcId="{821CBA09-6E3C-4A7C-95B4-B839C5930AC5}" destId="{857D3F81-0FB6-49CF-A0D7-FB4135712AE5}" srcOrd="1" destOrd="0" presId="urn:microsoft.com/office/officeart/2005/8/layout/list1"/>
    <dgm:cxn modelId="{4949F90D-33D5-4365-9C63-35A521C05834}" type="presOf" srcId="{B5F7C8EF-C24F-42A7-98B3-4D2B2AF4EECE}" destId="{B8C409AF-96B0-440E-B15C-184CA33D87DA}" srcOrd="0" destOrd="0" presId="urn:microsoft.com/office/officeart/2005/8/layout/list1"/>
    <dgm:cxn modelId="{DE1C2A4A-A106-4256-A245-DD619D15C5A1}" type="presParOf" srcId="{0F6C8371-44AE-470E-8B6B-1EC3AC2BED7E}" destId="{E432CB88-6C71-42F1-B4EB-6BBF96505CD9}" srcOrd="0" destOrd="0" presId="urn:microsoft.com/office/officeart/2005/8/layout/list1"/>
    <dgm:cxn modelId="{6B2194A8-8D9E-42A1-850A-C613A5753A98}" type="presParOf" srcId="{E432CB88-6C71-42F1-B4EB-6BBF96505CD9}" destId="{8FC81922-A718-4B96-9AEA-828EAAD32958}" srcOrd="0" destOrd="0" presId="urn:microsoft.com/office/officeart/2005/8/layout/list1"/>
    <dgm:cxn modelId="{97D03870-D038-4C93-AAEC-10541B7B4247}" type="presParOf" srcId="{E432CB88-6C71-42F1-B4EB-6BBF96505CD9}" destId="{857D3F81-0FB6-49CF-A0D7-FB4135712AE5}" srcOrd="1" destOrd="0" presId="urn:microsoft.com/office/officeart/2005/8/layout/list1"/>
    <dgm:cxn modelId="{899C1E4C-50AE-42BD-AD75-863914706F64}" type="presParOf" srcId="{0F6C8371-44AE-470E-8B6B-1EC3AC2BED7E}" destId="{B628CDC5-969B-46F2-AE10-010D0CA8A1B4}" srcOrd="1" destOrd="0" presId="urn:microsoft.com/office/officeart/2005/8/layout/list1"/>
    <dgm:cxn modelId="{4B77EE4B-C7AC-43D2-84AB-660636BA3D2B}" type="presParOf" srcId="{0F6C8371-44AE-470E-8B6B-1EC3AC2BED7E}" destId="{B8C409AF-96B0-440E-B15C-184CA33D87DA}" srcOrd="2" destOrd="0" presId="urn:microsoft.com/office/officeart/2005/8/layout/list1"/>
    <dgm:cxn modelId="{D3241D8F-20F1-442C-99C9-C098F028A7A5}" type="presParOf" srcId="{0F6C8371-44AE-470E-8B6B-1EC3AC2BED7E}" destId="{4BE6A4B8-A37C-4F00-971D-C10EF6F15611}" srcOrd="3" destOrd="0" presId="urn:microsoft.com/office/officeart/2005/8/layout/list1"/>
    <dgm:cxn modelId="{74BE2B6D-A84F-4FF3-8880-2264D3F19FF9}" type="presParOf" srcId="{0F6C8371-44AE-470E-8B6B-1EC3AC2BED7E}" destId="{A1CF32AA-F8C2-4172-90B0-22EF330D24D9}" srcOrd="4" destOrd="0" presId="urn:microsoft.com/office/officeart/2005/8/layout/list1"/>
    <dgm:cxn modelId="{18406436-467F-46FF-83E2-3C7A6A0FA762}" type="presParOf" srcId="{A1CF32AA-F8C2-4172-90B0-22EF330D24D9}" destId="{A8DA82CA-2801-4257-B7AD-41138A270050}" srcOrd="0" destOrd="0" presId="urn:microsoft.com/office/officeart/2005/8/layout/list1"/>
    <dgm:cxn modelId="{748F89C0-20F5-4614-AB43-07689A9C469C}" type="presParOf" srcId="{A1CF32AA-F8C2-4172-90B0-22EF330D24D9}" destId="{3982B6EF-FC91-4C3D-BF65-6FF039547751}" srcOrd="1" destOrd="0" presId="urn:microsoft.com/office/officeart/2005/8/layout/list1"/>
    <dgm:cxn modelId="{F56EEBE8-ED74-4E4C-BC0F-7BB4163F6D73}" type="presParOf" srcId="{0F6C8371-44AE-470E-8B6B-1EC3AC2BED7E}" destId="{BBF705C3-3DFD-4A7E-8A87-666B72C99220}" srcOrd="5" destOrd="0" presId="urn:microsoft.com/office/officeart/2005/8/layout/list1"/>
    <dgm:cxn modelId="{9943BB46-F141-4EC1-AB9D-703B97E45F3E}" type="presParOf" srcId="{0F6C8371-44AE-470E-8B6B-1EC3AC2BED7E}" destId="{8AD291F5-5B05-405C-BD50-E87CD287D401}" srcOrd="6" destOrd="0" presId="urn:microsoft.com/office/officeart/2005/8/layout/list1"/>
    <dgm:cxn modelId="{CD3AE774-266F-4070-87AD-14BC6F3B5B92}" type="presParOf" srcId="{0F6C8371-44AE-470E-8B6B-1EC3AC2BED7E}" destId="{12636EDF-E1CB-4F5C-AAEB-2A4DF368244C}" srcOrd="7" destOrd="0" presId="urn:microsoft.com/office/officeart/2005/8/layout/list1"/>
    <dgm:cxn modelId="{78B173E7-E072-497E-852B-00BB2C54A260}" type="presParOf" srcId="{0F6C8371-44AE-470E-8B6B-1EC3AC2BED7E}" destId="{295AC0E5-29E4-4E98-8DD2-579A4D522828}" srcOrd="8" destOrd="0" presId="urn:microsoft.com/office/officeart/2005/8/layout/list1"/>
    <dgm:cxn modelId="{7029DD0F-1206-4A8F-8AAB-C034C49D7B7C}" type="presParOf" srcId="{295AC0E5-29E4-4E98-8DD2-579A4D522828}" destId="{DD28A882-07F5-4625-BD20-4F6B215101FA}" srcOrd="0" destOrd="0" presId="urn:microsoft.com/office/officeart/2005/8/layout/list1"/>
    <dgm:cxn modelId="{D9E0D8EC-4FDD-4DFC-82B1-170E3BBD767A}" type="presParOf" srcId="{295AC0E5-29E4-4E98-8DD2-579A4D522828}" destId="{73EFB192-0A98-4C21-B692-687240CAAEB8}" srcOrd="1" destOrd="0" presId="urn:microsoft.com/office/officeart/2005/8/layout/list1"/>
    <dgm:cxn modelId="{44AC4F40-5776-471C-9875-88D2A912AB7A}" type="presParOf" srcId="{0F6C8371-44AE-470E-8B6B-1EC3AC2BED7E}" destId="{E06B82C6-4240-4187-BDD4-EBE411253C90}" srcOrd="9" destOrd="0" presId="urn:microsoft.com/office/officeart/2005/8/layout/list1"/>
    <dgm:cxn modelId="{653CA39A-738C-4844-BF97-9DADCE8D3CC7}" type="presParOf" srcId="{0F6C8371-44AE-470E-8B6B-1EC3AC2BED7E}" destId="{C3809CB4-AF3C-4337-9F5C-D915FAAA22D1}"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DC972B4-BE58-4650-B476-366DBD06086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27C7157-DF39-4354-9F03-18D38BE6183B}">
      <dgm:prSet phldrT="[Text]" custT="1"/>
      <dgm:spPr>
        <a:solidFill>
          <a:srgbClr val="CC3300">
            <a:alpha val="30000"/>
          </a:srgbClr>
        </a:solidFill>
        <a:ln>
          <a:noFill/>
        </a:ln>
      </dgm:spPr>
      <dgm:t>
        <a:bodyPr/>
        <a:lstStyle/>
        <a:p>
          <a:pPr>
            <a:spcAft>
              <a:spcPts val="0"/>
            </a:spcAft>
          </a:pPr>
          <a:r>
            <a:rPr lang="en-US" sz="2400" b="0" i="0" dirty="0" smtClean="0">
              <a:solidFill>
                <a:schemeClr val="bg1"/>
              </a:solidFill>
            </a:rPr>
            <a:t>Rights</a:t>
          </a:r>
          <a:endParaRPr lang="en-US" sz="2000" b="0" i="0" dirty="0">
            <a:solidFill>
              <a:schemeClr val="bg1"/>
            </a:solidFill>
          </a:endParaRPr>
        </a:p>
      </dgm:t>
    </dgm:pt>
    <dgm:pt modelId="{D06E4DEA-54B0-4DBF-9053-4AC536C92309}" type="parTrans" cxnId="{B8A79442-E873-4A8C-81EC-B06F29B7E741}">
      <dgm:prSet/>
      <dgm:spPr/>
      <dgm:t>
        <a:bodyPr/>
        <a:lstStyle/>
        <a:p>
          <a:endParaRPr lang="en-US"/>
        </a:p>
      </dgm:t>
    </dgm:pt>
    <dgm:pt modelId="{234D487C-30ED-4D91-8C0D-76B444BF747F}" type="sibTrans" cxnId="{B8A79442-E873-4A8C-81EC-B06F29B7E741}">
      <dgm:prSet/>
      <dgm:spPr/>
      <dgm:t>
        <a:bodyPr/>
        <a:lstStyle/>
        <a:p>
          <a:endParaRPr lang="en-US"/>
        </a:p>
      </dgm:t>
    </dgm:pt>
    <dgm:pt modelId="{BFD7E785-8920-4F8E-A082-B7909B687A53}">
      <dgm:prSet phldrT="[Text]" custT="1"/>
      <dgm:spPr>
        <a:solidFill>
          <a:schemeClr val="accent1"/>
        </a:solidFill>
        <a:ln>
          <a:noFill/>
        </a:ln>
      </dgm:spPr>
      <dgm:t>
        <a:bodyPr/>
        <a:lstStyle/>
        <a:p>
          <a:pPr>
            <a:spcAft>
              <a:spcPts val="0"/>
            </a:spcAft>
          </a:pPr>
          <a:r>
            <a:rPr lang="en-US" sz="2400" b="1" i="0" dirty="0" smtClean="0">
              <a:solidFill>
                <a:schemeClr val="bg1"/>
              </a:solidFill>
            </a:rPr>
            <a:t>Enrollment Policies</a:t>
          </a:r>
          <a:endParaRPr lang="en-US" sz="2400" b="1" i="0" dirty="0">
            <a:solidFill>
              <a:schemeClr val="bg1"/>
            </a:solidFill>
          </a:endParaRPr>
        </a:p>
      </dgm:t>
    </dgm:pt>
    <dgm:pt modelId="{9E483145-03FD-41F7-A8EA-B5F18389584C}" type="parTrans" cxnId="{0559CE0D-8390-4469-B180-2F0AEB8E9DE3}">
      <dgm:prSet/>
      <dgm:spPr/>
      <dgm:t>
        <a:bodyPr/>
        <a:lstStyle/>
        <a:p>
          <a:endParaRPr lang="en-US"/>
        </a:p>
      </dgm:t>
    </dgm:pt>
    <dgm:pt modelId="{86744CD8-F62A-4B99-B58F-073D25855845}" type="sibTrans" cxnId="{0559CE0D-8390-4469-B180-2F0AEB8E9DE3}">
      <dgm:prSet/>
      <dgm:spPr/>
      <dgm:t>
        <a:bodyPr/>
        <a:lstStyle/>
        <a:p>
          <a:endParaRPr lang="en-US"/>
        </a:p>
      </dgm:t>
    </dgm:pt>
    <dgm:pt modelId="{CCD07CD0-DDFF-456F-838D-D63F306B25C2}">
      <dgm:prSet phldrT="[Text]" custT="1"/>
      <dgm:spPr>
        <a:solidFill>
          <a:schemeClr val="accent6">
            <a:lumMod val="75000"/>
            <a:alpha val="30000"/>
          </a:schemeClr>
        </a:solidFill>
        <a:ln>
          <a:noFill/>
        </a:ln>
      </dgm:spPr>
      <dgm:t>
        <a:bodyPr/>
        <a:lstStyle/>
        <a:p>
          <a:pPr>
            <a:spcAft>
              <a:spcPts val="0"/>
            </a:spcAft>
          </a:pPr>
          <a:r>
            <a:rPr lang="en-US" sz="2400" b="0" i="0" dirty="0" smtClean="0">
              <a:solidFill>
                <a:schemeClr val="bg1"/>
              </a:solidFill>
            </a:rPr>
            <a:t>What Can You Do?</a:t>
          </a:r>
          <a:endParaRPr lang="en-US" sz="2400" b="0" i="0" dirty="0">
            <a:solidFill>
              <a:schemeClr val="bg1"/>
            </a:solidFill>
          </a:endParaRPr>
        </a:p>
      </dgm:t>
    </dgm:pt>
    <dgm:pt modelId="{1771C288-7D01-41A0-A129-B7D37C647E49}" type="parTrans" cxnId="{2809AD45-83F0-4C1B-8C5A-4C93BF893D4A}">
      <dgm:prSet/>
      <dgm:spPr/>
      <dgm:t>
        <a:bodyPr/>
        <a:lstStyle/>
        <a:p>
          <a:endParaRPr lang="en-US"/>
        </a:p>
      </dgm:t>
    </dgm:pt>
    <dgm:pt modelId="{1A30024C-43A1-4A5A-AEAA-867B72A9A890}" type="sibTrans" cxnId="{2809AD45-83F0-4C1B-8C5A-4C93BF893D4A}">
      <dgm:prSet/>
      <dgm:spPr/>
      <dgm:t>
        <a:bodyPr/>
        <a:lstStyle/>
        <a:p>
          <a:endParaRPr lang="en-US"/>
        </a:p>
      </dgm:t>
    </dgm:pt>
    <dgm:pt modelId="{40E0515B-9280-419A-84B9-6AFEE6DE707B}" type="pres">
      <dgm:prSet presAssocID="{8DC972B4-BE58-4650-B476-366DBD06086A}" presName="diagram" presStyleCnt="0">
        <dgm:presLayoutVars>
          <dgm:dir/>
          <dgm:resizeHandles val="exact"/>
        </dgm:presLayoutVars>
      </dgm:prSet>
      <dgm:spPr/>
      <dgm:t>
        <a:bodyPr/>
        <a:lstStyle/>
        <a:p>
          <a:endParaRPr lang="en-US"/>
        </a:p>
      </dgm:t>
    </dgm:pt>
    <dgm:pt modelId="{BB125037-41EF-4A5C-BB66-C8371180D31E}" type="pres">
      <dgm:prSet presAssocID="{527C7157-DF39-4354-9F03-18D38BE6183B}" presName="node" presStyleLbl="node1" presStyleIdx="0" presStyleCnt="3" custLinFactNeighborY="-14860">
        <dgm:presLayoutVars>
          <dgm:bulletEnabled val="1"/>
        </dgm:presLayoutVars>
      </dgm:prSet>
      <dgm:spPr/>
      <dgm:t>
        <a:bodyPr/>
        <a:lstStyle/>
        <a:p>
          <a:endParaRPr lang="en-US"/>
        </a:p>
      </dgm:t>
    </dgm:pt>
    <dgm:pt modelId="{F6201CFC-2167-43A7-8052-883BAE971B37}" type="pres">
      <dgm:prSet presAssocID="{234D487C-30ED-4D91-8C0D-76B444BF747F}" presName="sibTrans" presStyleCnt="0"/>
      <dgm:spPr/>
    </dgm:pt>
    <dgm:pt modelId="{678F0D8F-800B-4AE5-8048-A193B69143A1}" type="pres">
      <dgm:prSet presAssocID="{BFD7E785-8920-4F8E-A082-B7909B687A53}" presName="node" presStyleLbl="node1" presStyleIdx="1" presStyleCnt="3">
        <dgm:presLayoutVars>
          <dgm:bulletEnabled val="1"/>
        </dgm:presLayoutVars>
      </dgm:prSet>
      <dgm:spPr/>
      <dgm:t>
        <a:bodyPr/>
        <a:lstStyle/>
        <a:p>
          <a:endParaRPr lang="en-US"/>
        </a:p>
      </dgm:t>
    </dgm:pt>
    <dgm:pt modelId="{4978BF29-548F-4272-A0B6-197534AD128F}" type="pres">
      <dgm:prSet presAssocID="{86744CD8-F62A-4B99-B58F-073D25855845}" presName="sibTrans" presStyleCnt="0"/>
      <dgm:spPr/>
    </dgm:pt>
    <dgm:pt modelId="{C30CCD4B-D9F2-46F5-B6C9-00279F7DC88D}" type="pres">
      <dgm:prSet presAssocID="{CCD07CD0-DDFF-456F-838D-D63F306B25C2}" presName="node" presStyleLbl="node1" presStyleIdx="2" presStyleCnt="3" custLinFactNeighborY="14860">
        <dgm:presLayoutVars>
          <dgm:bulletEnabled val="1"/>
        </dgm:presLayoutVars>
      </dgm:prSet>
      <dgm:spPr/>
      <dgm:t>
        <a:bodyPr/>
        <a:lstStyle/>
        <a:p>
          <a:endParaRPr lang="en-US"/>
        </a:p>
      </dgm:t>
    </dgm:pt>
  </dgm:ptLst>
  <dgm:cxnLst>
    <dgm:cxn modelId="{B7463F0A-35EF-49C5-B4A6-DD524EB859A3}" type="presOf" srcId="{527C7157-DF39-4354-9F03-18D38BE6183B}" destId="{BB125037-41EF-4A5C-BB66-C8371180D31E}" srcOrd="0" destOrd="0" presId="urn:microsoft.com/office/officeart/2005/8/layout/default"/>
    <dgm:cxn modelId="{0559CE0D-8390-4469-B180-2F0AEB8E9DE3}" srcId="{8DC972B4-BE58-4650-B476-366DBD06086A}" destId="{BFD7E785-8920-4F8E-A082-B7909B687A53}" srcOrd="1" destOrd="0" parTransId="{9E483145-03FD-41F7-A8EA-B5F18389584C}" sibTransId="{86744CD8-F62A-4B99-B58F-073D25855845}"/>
    <dgm:cxn modelId="{174501E9-91C3-4E6D-A9BB-F72C1384E2B6}" type="presOf" srcId="{8DC972B4-BE58-4650-B476-366DBD06086A}" destId="{40E0515B-9280-419A-84B9-6AFEE6DE707B}" srcOrd="0" destOrd="0" presId="urn:microsoft.com/office/officeart/2005/8/layout/default"/>
    <dgm:cxn modelId="{93E48646-F0E8-4A71-AC11-B1C2C6740847}" type="presOf" srcId="{BFD7E785-8920-4F8E-A082-B7909B687A53}" destId="{678F0D8F-800B-4AE5-8048-A193B69143A1}" srcOrd="0" destOrd="0" presId="urn:microsoft.com/office/officeart/2005/8/layout/default"/>
    <dgm:cxn modelId="{565B8FEF-8EBA-4B86-91F8-EDE7E9D07F3D}" type="presOf" srcId="{CCD07CD0-DDFF-456F-838D-D63F306B25C2}" destId="{C30CCD4B-D9F2-46F5-B6C9-00279F7DC88D}" srcOrd="0" destOrd="0" presId="urn:microsoft.com/office/officeart/2005/8/layout/default"/>
    <dgm:cxn modelId="{B8A79442-E873-4A8C-81EC-B06F29B7E741}" srcId="{8DC972B4-BE58-4650-B476-366DBD06086A}" destId="{527C7157-DF39-4354-9F03-18D38BE6183B}" srcOrd="0" destOrd="0" parTransId="{D06E4DEA-54B0-4DBF-9053-4AC536C92309}" sibTransId="{234D487C-30ED-4D91-8C0D-76B444BF747F}"/>
    <dgm:cxn modelId="{2809AD45-83F0-4C1B-8C5A-4C93BF893D4A}" srcId="{8DC972B4-BE58-4650-B476-366DBD06086A}" destId="{CCD07CD0-DDFF-456F-838D-D63F306B25C2}" srcOrd="2" destOrd="0" parTransId="{1771C288-7D01-41A0-A129-B7D37C647E49}" sibTransId="{1A30024C-43A1-4A5A-AEAA-867B72A9A890}"/>
    <dgm:cxn modelId="{042ADCF0-8452-42D2-ABE9-82318ACD7B3A}" type="presParOf" srcId="{40E0515B-9280-419A-84B9-6AFEE6DE707B}" destId="{BB125037-41EF-4A5C-BB66-C8371180D31E}" srcOrd="0" destOrd="0" presId="urn:microsoft.com/office/officeart/2005/8/layout/default"/>
    <dgm:cxn modelId="{B8DB4C71-3649-4991-A291-395A55CB4DE3}" type="presParOf" srcId="{40E0515B-9280-419A-84B9-6AFEE6DE707B}" destId="{F6201CFC-2167-43A7-8052-883BAE971B37}" srcOrd="1" destOrd="0" presId="urn:microsoft.com/office/officeart/2005/8/layout/default"/>
    <dgm:cxn modelId="{20AFCC53-18AC-4629-9AF8-B535232FB59E}" type="presParOf" srcId="{40E0515B-9280-419A-84B9-6AFEE6DE707B}" destId="{678F0D8F-800B-4AE5-8048-A193B69143A1}" srcOrd="2" destOrd="0" presId="urn:microsoft.com/office/officeart/2005/8/layout/default"/>
    <dgm:cxn modelId="{39BEB8D6-A3DF-44FF-9A21-6BEC9C62AD73}" type="presParOf" srcId="{40E0515B-9280-419A-84B9-6AFEE6DE707B}" destId="{4978BF29-548F-4272-A0B6-197534AD128F}" srcOrd="3" destOrd="0" presId="urn:microsoft.com/office/officeart/2005/8/layout/default"/>
    <dgm:cxn modelId="{5939D9AE-CFA7-4D7A-817F-5CA1C63831C1}" type="presParOf" srcId="{40E0515B-9280-419A-84B9-6AFEE6DE707B}" destId="{C30CCD4B-D9F2-46F5-B6C9-00279F7DC88D}" srcOrd="4" destOrd="0" presId="urn:microsoft.com/office/officeart/2005/8/layout/default"/>
  </dgm:cxnLst>
  <dgm:bg>
    <a:solidFill>
      <a:schemeClr val="bg1">
        <a:lumMod val="75000"/>
      </a:schemeClr>
    </a:solid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05A5525-5F49-4B9C-92C2-20C418C2D5B7}"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n-US"/>
        </a:p>
      </dgm:t>
    </dgm:pt>
    <dgm:pt modelId="{37D5CECD-1E7E-4845-8AA0-ECB728D455D6}">
      <dgm:prSet phldrT="[Text]">
        <dgm:style>
          <a:lnRef idx="1">
            <a:schemeClr val="accent6"/>
          </a:lnRef>
          <a:fillRef idx="3">
            <a:schemeClr val="accent6"/>
          </a:fillRef>
          <a:effectRef idx="2">
            <a:schemeClr val="accent6"/>
          </a:effectRef>
          <a:fontRef idx="minor">
            <a:schemeClr val="lt1"/>
          </a:fontRef>
        </dgm:style>
      </dgm:prSet>
      <dgm:spPr/>
      <dgm:t>
        <a:bodyPr/>
        <a:lstStyle/>
        <a:p>
          <a:r>
            <a:rPr lang="en-US" b="1" dirty="0" smtClean="0"/>
            <a:t>School, District, and State</a:t>
          </a:r>
          <a:endParaRPr lang="en-US" b="1" dirty="0"/>
        </a:p>
      </dgm:t>
    </dgm:pt>
    <dgm:pt modelId="{F34B11F3-FE08-4EA5-9ADB-679B65B75699}" type="parTrans" cxnId="{4FB88976-9C44-4FCB-BB05-DDFA7C6D4ADF}">
      <dgm:prSet/>
      <dgm:spPr/>
      <dgm:t>
        <a:bodyPr/>
        <a:lstStyle/>
        <a:p>
          <a:endParaRPr lang="en-US"/>
        </a:p>
      </dgm:t>
    </dgm:pt>
    <dgm:pt modelId="{DE07A702-CC1E-43B8-8D6B-E349F87DFCC2}" type="sibTrans" cxnId="{4FB88976-9C44-4FCB-BB05-DDFA7C6D4ADF}">
      <dgm:prSet/>
      <dgm:spPr/>
      <dgm:t>
        <a:bodyPr/>
        <a:lstStyle/>
        <a:p>
          <a:endParaRPr lang="en-US"/>
        </a:p>
      </dgm:t>
    </dgm:pt>
    <dgm:pt modelId="{4E4D244C-9ED1-47F8-97EF-92225CD1DD3D}">
      <dgm:prSet phldrT="[Text]" custT="1">
        <dgm:style>
          <a:lnRef idx="2">
            <a:schemeClr val="accent6"/>
          </a:lnRef>
          <a:fillRef idx="1">
            <a:schemeClr val="lt1"/>
          </a:fillRef>
          <a:effectRef idx="0">
            <a:schemeClr val="accent6"/>
          </a:effectRef>
          <a:fontRef idx="minor">
            <a:schemeClr val="dk1"/>
          </a:fontRef>
        </dgm:style>
      </dgm:prSet>
      <dgm:spPr/>
      <dgm:t>
        <a:bodyPr/>
        <a:lstStyle/>
        <a:p>
          <a:r>
            <a:rPr lang="en-US" sz="2000" b="1" dirty="0" smtClean="0"/>
            <a:t>Lawyers’ Committee for Civil Rights</a:t>
          </a:r>
          <a:endParaRPr lang="en-US" sz="2000" b="1" dirty="0"/>
        </a:p>
      </dgm:t>
    </dgm:pt>
    <dgm:pt modelId="{8D9E5869-9C31-4911-B7A0-F8C77494FC50}" type="parTrans" cxnId="{21C023D7-6653-4696-B7C3-63B4FF9BDA91}">
      <dgm:prSet/>
      <dgm:spPr/>
      <dgm:t>
        <a:bodyPr/>
        <a:lstStyle/>
        <a:p>
          <a:endParaRPr lang="en-US"/>
        </a:p>
      </dgm:t>
    </dgm:pt>
    <dgm:pt modelId="{0028153D-B920-4D10-A771-D161534FEC4B}" type="sibTrans" cxnId="{21C023D7-6653-4696-B7C3-63B4FF9BDA91}">
      <dgm:prSet/>
      <dgm:spPr/>
      <dgm:t>
        <a:bodyPr/>
        <a:lstStyle/>
        <a:p>
          <a:endParaRPr lang="en-US"/>
        </a:p>
      </dgm:t>
    </dgm:pt>
    <dgm:pt modelId="{62D17085-E0F3-446A-B134-BABA3AE5E289}">
      <dgm:prSet phldrT="[Text]" custT="1">
        <dgm:style>
          <a:lnRef idx="2">
            <a:schemeClr val="accent6"/>
          </a:lnRef>
          <a:fillRef idx="1">
            <a:schemeClr val="lt1"/>
          </a:fillRef>
          <a:effectRef idx="0">
            <a:schemeClr val="accent6"/>
          </a:effectRef>
          <a:fontRef idx="minor">
            <a:schemeClr val="dk1"/>
          </a:fontRef>
        </dgm:style>
      </dgm:prSet>
      <dgm:spPr/>
      <dgm:t>
        <a:bodyPr/>
        <a:lstStyle/>
        <a:p>
          <a:r>
            <a:rPr lang="en-US" sz="2000" b="1" dirty="0" smtClean="0"/>
            <a:t>AFT</a:t>
          </a:r>
          <a:endParaRPr lang="en-US" sz="2000" b="1" dirty="0"/>
        </a:p>
      </dgm:t>
    </dgm:pt>
    <dgm:pt modelId="{B4957AE1-A8BA-42E1-A16E-6DDC6ABDEF87}" type="parTrans" cxnId="{B846FB74-2593-42F0-AB2F-6151B403F938}">
      <dgm:prSet/>
      <dgm:spPr/>
      <dgm:t>
        <a:bodyPr/>
        <a:lstStyle/>
        <a:p>
          <a:endParaRPr lang="en-US"/>
        </a:p>
      </dgm:t>
    </dgm:pt>
    <dgm:pt modelId="{C208E124-341C-46A2-B1AD-137692290DA9}" type="sibTrans" cxnId="{B846FB74-2593-42F0-AB2F-6151B403F938}">
      <dgm:prSet/>
      <dgm:spPr/>
      <dgm:t>
        <a:bodyPr/>
        <a:lstStyle/>
        <a:p>
          <a:endParaRPr lang="en-US"/>
        </a:p>
      </dgm:t>
    </dgm:pt>
    <dgm:pt modelId="{7E9D0369-DDC2-451E-87AA-58716421FCF7}">
      <dgm:prSet phldrT="[Text]" custT="1">
        <dgm:style>
          <a:lnRef idx="2">
            <a:schemeClr val="accent6"/>
          </a:lnRef>
          <a:fillRef idx="1">
            <a:schemeClr val="lt1"/>
          </a:fillRef>
          <a:effectRef idx="0">
            <a:schemeClr val="accent6"/>
          </a:effectRef>
          <a:fontRef idx="minor">
            <a:schemeClr val="dk1"/>
          </a:fontRef>
        </dgm:style>
      </dgm:prSet>
      <dgm:spPr/>
      <dgm:t>
        <a:bodyPr/>
        <a:lstStyle/>
        <a:p>
          <a:r>
            <a:rPr lang="en-US" sz="2000" b="1" dirty="0"/>
            <a:t>School</a:t>
          </a:r>
        </a:p>
      </dgm:t>
    </dgm:pt>
    <dgm:pt modelId="{A62C8286-4BA3-43F7-A318-CC395133863C}" type="parTrans" cxnId="{CFB438C0-585D-4074-BA8A-7D38B6A66B3D}">
      <dgm:prSet/>
      <dgm:spPr/>
      <dgm:t>
        <a:bodyPr/>
        <a:lstStyle/>
        <a:p>
          <a:endParaRPr lang="en-US"/>
        </a:p>
      </dgm:t>
    </dgm:pt>
    <dgm:pt modelId="{0CB1E623-35B9-40B8-99C5-A6E5D367C786}" type="sibTrans" cxnId="{CFB438C0-585D-4074-BA8A-7D38B6A66B3D}">
      <dgm:prSet/>
      <dgm:spPr/>
      <dgm:t>
        <a:bodyPr/>
        <a:lstStyle/>
        <a:p>
          <a:endParaRPr lang="en-US"/>
        </a:p>
      </dgm:t>
    </dgm:pt>
    <dgm:pt modelId="{BA99D284-5A52-4527-B89A-A44E9DC96729}">
      <dgm:prSet phldrT="[Text]" custT="1">
        <dgm:style>
          <a:lnRef idx="2">
            <a:schemeClr val="accent6"/>
          </a:lnRef>
          <a:fillRef idx="1">
            <a:schemeClr val="lt1"/>
          </a:fillRef>
          <a:effectRef idx="0">
            <a:schemeClr val="accent6"/>
          </a:effectRef>
          <a:fontRef idx="minor">
            <a:schemeClr val="dk1"/>
          </a:fontRef>
        </dgm:style>
      </dgm:prSet>
      <dgm:spPr/>
      <dgm:t>
        <a:bodyPr/>
        <a:lstStyle/>
        <a:p>
          <a:r>
            <a:rPr lang="en-US" sz="2000" b="1" dirty="0"/>
            <a:t>District</a:t>
          </a:r>
        </a:p>
      </dgm:t>
    </dgm:pt>
    <dgm:pt modelId="{03B65AC3-6960-409D-A371-EDE47E970C5E}" type="parTrans" cxnId="{035075B0-89B1-4C9B-BD17-CBC3C9F927BE}">
      <dgm:prSet/>
      <dgm:spPr/>
      <dgm:t>
        <a:bodyPr/>
        <a:lstStyle/>
        <a:p>
          <a:endParaRPr lang="en-US"/>
        </a:p>
      </dgm:t>
    </dgm:pt>
    <dgm:pt modelId="{BC0EF186-339E-4142-96C2-D7C12BFB376B}" type="sibTrans" cxnId="{035075B0-89B1-4C9B-BD17-CBC3C9F927BE}">
      <dgm:prSet/>
      <dgm:spPr/>
      <dgm:t>
        <a:bodyPr/>
        <a:lstStyle/>
        <a:p>
          <a:endParaRPr lang="en-US"/>
        </a:p>
      </dgm:t>
    </dgm:pt>
    <dgm:pt modelId="{83CDE580-ED2A-464C-B94F-B72CB77066C5}">
      <dgm:prSet phldrT="[Text]" custT="1">
        <dgm:style>
          <a:lnRef idx="2">
            <a:schemeClr val="accent6"/>
          </a:lnRef>
          <a:fillRef idx="1">
            <a:schemeClr val="lt1"/>
          </a:fillRef>
          <a:effectRef idx="0">
            <a:schemeClr val="accent6"/>
          </a:effectRef>
          <a:fontRef idx="minor">
            <a:schemeClr val="dk1"/>
          </a:fontRef>
        </dgm:style>
      </dgm:prSet>
      <dgm:spPr/>
      <dgm:t>
        <a:bodyPr/>
        <a:lstStyle/>
        <a:p>
          <a:r>
            <a:rPr lang="en-US" sz="2000" b="1" dirty="0" smtClean="0"/>
            <a:t>State</a:t>
          </a:r>
          <a:endParaRPr lang="en-US" sz="2000" b="1" dirty="0"/>
        </a:p>
      </dgm:t>
    </dgm:pt>
    <dgm:pt modelId="{22BA1897-DEC8-40D9-9797-2D54B450F98C}" type="parTrans" cxnId="{05F2D29D-BF53-44E2-AC29-AB0494605665}">
      <dgm:prSet/>
      <dgm:spPr/>
      <dgm:t>
        <a:bodyPr/>
        <a:lstStyle/>
        <a:p>
          <a:endParaRPr lang="en-US"/>
        </a:p>
      </dgm:t>
    </dgm:pt>
    <dgm:pt modelId="{B1D1F83A-1308-47A8-9190-6D9DC7EE714D}" type="sibTrans" cxnId="{05F2D29D-BF53-44E2-AC29-AB0494605665}">
      <dgm:prSet/>
      <dgm:spPr/>
      <dgm:t>
        <a:bodyPr/>
        <a:lstStyle/>
        <a:p>
          <a:endParaRPr lang="en-US"/>
        </a:p>
      </dgm:t>
    </dgm:pt>
    <dgm:pt modelId="{18DD4AA7-2F54-4466-AF58-8ACC7E294DBD}">
      <dgm:prSet phldrT="[Text]">
        <dgm:style>
          <a:lnRef idx="3">
            <a:schemeClr val="lt1"/>
          </a:lnRef>
          <a:fillRef idx="1">
            <a:schemeClr val="accent6"/>
          </a:fillRef>
          <a:effectRef idx="1">
            <a:schemeClr val="accent6"/>
          </a:effectRef>
          <a:fontRef idx="minor">
            <a:schemeClr val="lt1"/>
          </a:fontRef>
        </dgm:style>
      </dgm:prSet>
      <dgm:spPr/>
      <dgm:t>
        <a:bodyPr/>
        <a:lstStyle/>
        <a:p>
          <a:r>
            <a:rPr lang="en-US" b="1" dirty="0" smtClean="0"/>
            <a:t>Advocates for Education</a:t>
          </a:r>
          <a:endParaRPr lang="en-US" b="1" dirty="0"/>
        </a:p>
      </dgm:t>
    </dgm:pt>
    <dgm:pt modelId="{AEEE4921-C8EC-4309-85D5-B0633608A7E1}" type="parTrans" cxnId="{97B40BEF-FEF0-461F-8402-C23F458899A8}">
      <dgm:prSet/>
      <dgm:spPr/>
      <dgm:t>
        <a:bodyPr/>
        <a:lstStyle/>
        <a:p>
          <a:endParaRPr lang="en-US"/>
        </a:p>
      </dgm:t>
    </dgm:pt>
    <dgm:pt modelId="{207DD69A-452B-40CF-9F1D-623FA5D2B00E}" type="sibTrans" cxnId="{97B40BEF-FEF0-461F-8402-C23F458899A8}">
      <dgm:prSet/>
      <dgm:spPr/>
      <dgm:t>
        <a:bodyPr/>
        <a:lstStyle/>
        <a:p>
          <a:endParaRPr lang="en-US"/>
        </a:p>
      </dgm:t>
    </dgm:pt>
    <dgm:pt modelId="{F8B623C8-AAB9-4C77-9A32-41B2B28AF5E6}">
      <dgm:prSet phldrT="[Text]">
        <dgm:style>
          <a:lnRef idx="1">
            <a:schemeClr val="accent6"/>
          </a:lnRef>
          <a:fillRef idx="3">
            <a:schemeClr val="accent6"/>
          </a:fillRef>
          <a:effectRef idx="2">
            <a:schemeClr val="accent6"/>
          </a:effectRef>
          <a:fontRef idx="minor">
            <a:schemeClr val="lt1"/>
          </a:fontRef>
        </dgm:style>
      </dgm:prSet>
      <dgm:spPr/>
      <dgm:t>
        <a:bodyPr/>
        <a:lstStyle/>
        <a:p>
          <a:r>
            <a:rPr lang="en-US" b="1" dirty="0" smtClean="0"/>
            <a:t>Parents &amp; Students</a:t>
          </a:r>
          <a:endParaRPr lang="en-US" b="1" dirty="0"/>
        </a:p>
      </dgm:t>
    </dgm:pt>
    <dgm:pt modelId="{D51A0F29-70D0-4CB2-B01A-5BA934662DD9}" type="parTrans" cxnId="{8B5670EC-7E44-4298-9EBC-E9DF7E0C0DE5}">
      <dgm:prSet/>
      <dgm:spPr/>
      <dgm:t>
        <a:bodyPr/>
        <a:lstStyle/>
        <a:p>
          <a:endParaRPr lang="en-US"/>
        </a:p>
      </dgm:t>
    </dgm:pt>
    <dgm:pt modelId="{077FC2C0-7FBE-4D4D-AC17-9572176CF252}" type="sibTrans" cxnId="{8B5670EC-7E44-4298-9EBC-E9DF7E0C0DE5}">
      <dgm:prSet/>
      <dgm:spPr/>
      <dgm:t>
        <a:bodyPr/>
        <a:lstStyle/>
        <a:p>
          <a:endParaRPr lang="en-US"/>
        </a:p>
      </dgm:t>
    </dgm:pt>
    <dgm:pt modelId="{E79A30D8-4122-4F53-B334-22C085F7B981}">
      <dgm:prSet phldrT="[Text]" custT="1">
        <dgm:style>
          <a:lnRef idx="1">
            <a:schemeClr val="accent6"/>
          </a:lnRef>
          <a:fillRef idx="3">
            <a:schemeClr val="accent6"/>
          </a:fillRef>
          <a:effectRef idx="2">
            <a:schemeClr val="accent6"/>
          </a:effectRef>
          <a:fontRef idx="minor">
            <a:schemeClr val="lt1"/>
          </a:fontRef>
        </dgm:style>
      </dgm:prSet>
      <dgm:spPr>
        <a:solidFill>
          <a:schemeClr val="bg1"/>
        </a:solidFill>
      </dgm:spPr>
      <dgm:t>
        <a:bodyPr/>
        <a:lstStyle/>
        <a:p>
          <a:r>
            <a:rPr lang="en-US" sz="2000" b="1" dirty="0" smtClean="0">
              <a:solidFill>
                <a:schemeClr val="tx1"/>
              </a:solidFill>
            </a:rPr>
            <a:t>Parents </a:t>
          </a:r>
          <a:endParaRPr lang="en-US" sz="2000" b="1" dirty="0">
            <a:solidFill>
              <a:schemeClr val="tx1"/>
            </a:solidFill>
          </a:endParaRPr>
        </a:p>
      </dgm:t>
    </dgm:pt>
    <dgm:pt modelId="{B25757AF-9168-4128-B714-75AB952F089E}" type="parTrans" cxnId="{D4C86745-C437-44FF-952B-A92301AA85FE}">
      <dgm:prSet/>
      <dgm:spPr/>
      <dgm:t>
        <a:bodyPr/>
        <a:lstStyle/>
        <a:p>
          <a:endParaRPr lang="en-US"/>
        </a:p>
      </dgm:t>
    </dgm:pt>
    <dgm:pt modelId="{CF5C7734-691B-42CF-B15D-DB0B63AF1F7A}" type="sibTrans" cxnId="{D4C86745-C437-44FF-952B-A92301AA85FE}">
      <dgm:prSet/>
      <dgm:spPr/>
      <dgm:t>
        <a:bodyPr/>
        <a:lstStyle/>
        <a:p>
          <a:endParaRPr lang="en-US"/>
        </a:p>
      </dgm:t>
    </dgm:pt>
    <dgm:pt modelId="{874476C1-E0AA-4395-92FD-CD2B17EB65FD}">
      <dgm:prSet phldrT="[Text]" custT="1">
        <dgm:style>
          <a:lnRef idx="1">
            <a:schemeClr val="accent6"/>
          </a:lnRef>
          <a:fillRef idx="3">
            <a:schemeClr val="accent6"/>
          </a:fillRef>
          <a:effectRef idx="2">
            <a:schemeClr val="accent6"/>
          </a:effectRef>
          <a:fontRef idx="minor">
            <a:schemeClr val="lt1"/>
          </a:fontRef>
        </dgm:style>
      </dgm:prSet>
      <dgm:spPr>
        <a:solidFill>
          <a:schemeClr val="bg1"/>
        </a:solidFill>
      </dgm:spPr>
      <dgm:t>
        <a:bodyPr/>
        <a:lstStyle/>
        <a:p>
          <a:r>
            <a:rPr lang="en-US" sz="2000" b="1" dirty="0" smtClean="0">
              <a:solidFill>
                <a:schemeClr val="tx1"/>
              </a:solidFill>
            </a:rPr>
            <a:t>Students</a:t>
          </a:r>
          <a:endParaRPr lang="en-US" sz="2000" b="1" dirty="0">
            <a:solidFill>
              <a:schemeClr val="tx1"/>
            </a:solidFill>
          </a:endParaRPr>
        </a:p>
      </dgm:t>
    </dgm:pt>
    <dgm:pt modelId="{5394462A-A37B-40BC-A063-D071688B682A}" type="parTrans" cxnId="{E7FC08DE-6A2B-4146-8DA8-1136E3F88424}">
      <dgm:prSet/>
      <dgm:spPr/>
      <dgm:t>
        <a:bodyPr/>
        <a:lstStyle/>
        <a:p>
          <a:endParaRPr lang="en-US"/>
        </a:p>
      </dgm:t>
    </dgm:pt>
    <dgm:pt modelId="{7F01BBE0-4783-4461-852F-B58ECE8B69A3}" type="sibTrans" cxnId="{E7FC08DE-6A2B-4146-8DA8-1136E3F88424}">
      <dgm:prSet/>
      <dgm:spPr/>
      <dgm:t>
        <a:bodyPr/>
        <a:lstStyle/>
        <a:p>
          <a:endParaRPr lang="en-US"/>
        </a:p>
      </dgm:t>
    </dgm:pt>
    <dgm:pt modelId="{8C81AC47-772E-44A3-90CA-DAD293866E68}" type="pres">
      <dgm:prSet presAssocID="{605A5525-5F49-4B9C-92C2-20C418C2D5B7}" presName="theList" presStyleCnt="0">
        <dgm:presLayoutVars>
          <dgm:dir/>
          <dgm:animLvl val="lvl"/>
          <dgm:resizeHandles val="exact"/>
        </dgm:presLayoutVars>
      </dgm:prSet>
      <dgm:spPr/>
      <dgm:t>
        <a:bodyPr/>
        <a:lstStyle/>
        <a:p>
          <a:endParaRPr lang="en-US"/>
        </a:p>
      </dgm:t>
    </dgm:pt>
    <dgm:pt modelId="{C937213C-87FE-4065-A028-72B4A6B2158B}" type="pres">
      <dgm:prSet presAssocID="{F8B623C8-AAB9-4C77-9A32-41B2B28AF5E6}" presName="compNode" presStyleCnt="0"/>
      <dgm:spPr/>
    </dgm:pt>
    <dgm:pt modelId="{0FFA6A2D-BE22-4A20-925C-62941AC6B483}" type="pres">
      <dgm:prSet presAssocID="{F8B623C8-AAB9-4C77-9A32-41B2B28AF5E6}" presName="aNode" presStyleLbl="bgShp" presStyleIdx="0" presStyleCnt="3"/>
      <dgm:spPr/>
      <dgm:t>
        <a:bodyPr/>
        <a:lstStyle/>
        <a:p>
          <a:endParaRPr lang="en-US"/>
        </a:p>
      </dgm:t>
    </dgm:pt>
    <dgm:pt modelId="{E0100280-47C6-4CD4-8EC5-D69D492E7F80}" type="pres">
      <dgm:prSet presAssocID="{F8B623C8-AAB9-4C77-9A32-41B2B28AF5E6}" presName="textNode" presStyleLbl="bgShp" presStyleIdx="0" presStyleCnt="3"/>
      <dgm:spPr/>
      <dgm:t>
        <a:bodyPr/>
        <a:lstStyle/>
        <a:p>
          <a:endParaRPr lang="en-US"/>
        </a:p>
      </dgm:t>
    </dgm:pt>
    <dgm:pt modelId="{9102DAB3-0586-46AC-8426-69DC7D0ABF1C}" type="pres">
      <dgm:prSet presAssocID="{F8B623C8-AAB9-4C77-9A32-41B2B28AF5E6}" presName="compChildNode" presStyleCnt="0"/>
      <dgm:spPr/>
    </dgm:pt>
    <dgm:pt modelId="{7955A519-35E4-4E20-B2DB-DE32702E4AC5}" type="pres">
      <dgm:prSet presAssocID="{F8B623C8-AAB9-4C77-9A32-41B2B28AF5E6}" presName="theInnerList" presStyleCnt="0"/>
      <dgm:spPr/>
    </dgm:pt>
    <dgm:pt modelId="{9AC27478-6B05-4A49-B11A-5905CF75D15B}" type="pres">
      <dgm:prSet presAssocID="{E79A30D8-4122-4F53-B334-22C085F7B981}" presName="childNode" presStyleLbl="node1" presStyleIdx="0" presStyleCnt="7">
        <dgm:presLayoutVars>
          <dgm:bulletEnabled val="1"/>
        </dgm:presLayoutVars>
      </dgm:prSet>
      <dgm:spPr/>
      <dgm:t>
        <a:bodyPr/>
        <a:lstStyle/>
        <a:p>
          <a:endParaRPr lang="en-US"/>
        </a:p>
      </dgm:t>
    </dgm:pt>
    <dgm:pt modelId="{4B6EB782-79B2-4E93-A96F-B0EA67BF1ADD}" type="pres">
      <dgm:prSet presAssocID="{E79A30D8-4122-4F53-B334-22C085F7B981}" presName="aSpace2" presStyleCnt="0"/>
      <dgm:spPr/>
    </dgm:pt>
    <dgm:pt modelId="{DAD9F6A8-CA1A-415D-8106-B6B25CC0D68D}" type="pres">
      <dgm:prSet presAssocID="{874476C1-E0AA-4395-92FD-CD2B17EB65FD}" presName="childNode" presStyleLbl="node1" presStyleIdx="1" presStyleCnt="7">
        <dgm:presLayoutVars>
          <dgm:bulletEnabled val="1"/>
        </dgm:presLayoutVars>
      </dgm:prSet>
      <dgm:spPr/>
      <dgm:t>
        <a:bodyPr/>
        <a:lstStyle/>
        <a:p>
          <a:endParaRPr lang="en-US"/>
        </a:p>
      </dgm:t>
    </dgm:pt>
    <dgm:pt modelId="{3B0E447E-362A-4607-B379-0BB20C2FED5F}" type="pres">
      <dgm:prSet presAssocID="{F8B623C8-AAB9-4C77-9A32-41B2B28AF5E6}" presName="aSpace" presStyleCnt="0"/>
      <dgm:spPr/>
    </dgm:pt>
    <dgm:pt modelId="{828A731E-6E3F-4065-BD45-8465485B5A08}" type="pres">
      <dgm:prSet presAssocID="{37D5CECD-1E7E-4845-8AA0-ECB728D455D6}" presName="compNode" presStyleCnt="0"/>
      <dgm:spPr/>
    </dgm:pt>
    <dgm:pt modelId="{B8F5C28F-61AB-4A57-BF52-C4CA9E2F8C13}" type="pres">
      <dgm:prSet presAssocID="{37D5CECD-1E7E-4845-8AA0-ECB728D455D6}" presName="aNode" presStyleLbl="bgShp" presStyleIdx="1" presStyleCnt="3" custLinFactNeighborX="-38" custLinFactNeighborY="-7788"/>
      <dgm:spPr/>
      <dgm:t>
        <a:bodyPr/>
        <a:lstStyle/>
        <a:p>
          <a:endParaRPr lang="en-US"/>
        </a:p>
      </dgm:t>
    </dgm:pt>
    <dgm:pt modelId="{0351E214-294F-4FA6-BBFB-F72FF3439388}" type="pres">
      <dgm:prSet presAssocID="{37D5CECD-1E7E-4845-8AA0-ECB728D455D6}" presName="textNode" presStyleLbl="bgShp" presStyleIdx="1" presStyleCnt="3"/>
      <dgm:spPr/>
      <dgm:t>
        <a:bodyPr/>
        <a:lstStyle/>
        <a:p>
          <a:endParaRPr lang="en-US"/>
        </a:p>
      </dgm:t>
    </dgm:pt>
    <dgm:pt modelId="{EF685F20-7E3C-42BA-B27C-8F5E44AC3613}" type="pres">
      <dgm:prSet presAssocID="{37D5CECD-1E7E-4845-8AA0-ECB728D455D6}" presName="compChildNode" presStyleCnt="0"/>
      <dgm:spPr/>
    </dgm:pt>
    <dgm:pt modelId="{BD5DBF70-C7D2-4234-B342-61E4495DE363}" type="pres">
      <dgm:prSet presAssocID="{37D5CECD-1E7E-4845-8AA0-ECB728D455D6}" presName="theInnerList" presStyleCnt="0"/>
      <dgm:spPr/>
    </dgm:pt>
    <dgm:pt modelId="{425E9074-034B-46DC-AD5A-9D5E246CAD79}" type="pres">
      <dgm:prSet presAssocID="{7E9D0369-DDC2-451E-87AA-58716421FCF7}" presName="childNode" presStyleLbl="node1" presStyleIdx="2" presStyleCnt="7">
        <dgm:presLayoutVars>
          <dgm:bulletEnabled val="1"/>
        </dgm:presLayoutVars>
      </dgm:prSet>
      <dgm:spPr/>
      <dgm:t>
        <a:bodyPr/>
        <a:lstStyle/>
        <a:p>
          <a:endParaRPr lang="en-US"/>
        </a:p>
      </dgm:t>
    </dgm:pt>
    <dgm:pt modelId="{51289054-B463-4C68-BBB1-53CD5BA541A9}" type="pres">
      <dgm:prSet presAssocID="{7E9D0369-DDC2-451E-87AA-58716421FCF7}" presName="aSpace2" presStyleCnt="0"/>
      <dgm:spPr/>
    </dgm:pt>
    <dgm:pt modelId="{8E499E45-08DB-462A-A41C-034573AE9347}" type="pres">
      <dgm:prSet presAssocID="{BA99D284-5A52-4527-B89A-A44E9DC96729}" presName="childNode" presStyleLbl="node1" presStyleIdx="3" presStyleCnt="7">
        <dgm:presLayoutVars>
          <dgm:bulletEnabled val="1"/>
        </dgm:presLayoutVars>
      </dgm:prSet>
      <dgm:spPr/>
      <dgm:t>
        <a:bodyPr/>
        <a:lstStyle/>
        <a:p>
          <a:endParaRPr lang="en-US"/>
        </a:p>
      </dgm:t>
    </dgm:pt>
    <dgm:pt modelId="{2B592177-E2A8-49DB-8244-22B08770E1D6}" type="pres">
      <dgm:prSet presAssocID="{BA99D284-5A52-4527-B89A-A44E9DC96729}" presName="aSpace2" presStyleCnt="0"/>
      <dgm:spPr/>
    </dgm:pt>
    <dgm:pt modelId="{3D083411-670A-4FA4-A4E5-833D60D8CEF3}" type="pres">
      <dgm:prSet presAssocID="{83CDE580-ED2A-464C-B94F-B72CB77066C5}" presName="childNode" presStyleLbl="node1" presStyleIdx="4" presStyleCnt="7">
        <dgm:presLayoutVars>
          <dgm:bulletEnabled val="1"/>
        </dgm:presLayoutVars>
      </dgm:prSet>
      <dgm:spPr/>
      <dgm:t>
        <a:bodyPr/>
        <a:lstStyle/>
        <a:p>
          <a:endParaRPr lang="en-US"/>
        </a:p>
      </dgm:t>
    </dgm:pt>
    <dgm:pt modelId="{C8796A55-187F-465F-9360-FAA2D711E332}" type="pres">
      <dgm:prSet presAssocID="{37D5CECD-1E7E-4845-8AA0-ECB728D455D6}" presName="aSpace" presStyleCnt="0"/>
      <dgm:spPr/>
    </dgm:pt>
    <dgm:pt modelId="{1F3DDA32-AE73-453C-9A1A-6BA9FC43FB36}" type="pres">
      <dgm:prSet presAssocID="{18DD4AA7-2F54-4466-AF58-8ACC7E294DBD}" presName="compNode" presStyleCnt="0"/>
      <dgm:spPr/>
    </dgm:pt>
    <dgm:pt modelId="{07DDE814-2C13-4921-BA84-0EEFC1D69476}" type="pres">
      <dgm:prSet presAssocID="{18DD4AA7-2F54-4466-AF58-8ACC7E294DBD}" presName="aNode" presStyleLbl="bgShp" presStyleIdx="2" presStyleCnt="3"/>
      <dgm:spPr/>
      <dgm:t>
        <a:bodyPr/>
        <a:lstStyle/>
        <a:p>
          <a:endParaRPr lang="en-US"/>
        </a:p>
      </dgm:t>
    </dgm:pt>
    <dgm:pt modelId="{3F7C54C5-3844-4AB1-904C-A1C55FE9BE88}" type="pres">
      <dgm:prSet presAssocID="{18DD4AA7-2F54-4466-AF58-8ACC7E294DBD}" presName="textNode" presStyleLbl="bgShp" presStyleIdx="2" presStyleCnt="3"/>
      <dgm:spPr/>
      <dgm:t>
        <a:bodyPr/>
        <a:lstStyle/>
        <a:p>
          <a:endParaRPr lang="en-US"/>
        </a:p>
      </dgm:t>
    </dgm:pt>
    <dgm:pt modelId="{3BA57138-826A-435A-841C-3603B02BE80D}" type="pres">
      <dgm:prSet presAssocID="{18DD4AA7-2F54-4466-AF58-8ACC7E294DBD}" presName="compChildNode" presStyleCnt="0"/>
      <dgm:spPr/>
    </dgm:pt>
    <dgm:pt modelId="{7C5C36FB-BE82-4609-BF87-2A533F331C3A}" type="pres">
      <dgm:prSet presAssocID="{18DD4AA7-2F54-4466-AF58-8ACC7E294DBD}" presName="theInnerList" presStyleCnt="0"/>
      <dgm:spPr/>
    </dgm:pt>
    <dgm:pt modelId="{37C0F2FD-B1CC-4BC6-96E0-1AABF697F23D}" type="pres">
      <dgm:prSet presAssocID="{4E4D244C-9ED1-47F8-97EF-92225CD1DD3D}" presName="childNode" presStyleLbl="node1" presStyleIdx="5" presStyleCnt="7">
        <dgm:presLayoutVars>
          <dgm:bulletEnabled val="1"/>
        </dgm:presLayoutVars>
      </dgm:prSet>
      <dgm:spPr/>
      <dgm:t>
        <a:bodyPr/>
        <a:lstStyle/>
        <a:p>
          <a:endParaRPr lang="en-US"/>
        </a:p>
      </dgm:t>
    </dgm:pt>
    <dgm:pt modelId="{900D9CB4-958D-4AA3-8726-444E872100E0}" type="pres">
      <dgm:prSet presAssocID="{4E4D244C-9ED1-47F8-97EF-92225CD1DD3D}" presName="aSpace2" presStyleCnt="0"/>
      <dgm:spPr/>
    </dgm:pt>
    <dgm:pt modelId="{9EFEE352-8848-4710-82FE-F46A42BA9412}" type="pres">
      <dgm:prSet presAssocID="{62D17085-E0F3-446A-B134-BABA3AE5E289}" presName="childNode" presStyleLbl="node1" presStyleIdx="6" presStyleCnt="7">
        <dgm:presLayoutVars>
          <dgm:bulletEnabled val="1"/>
        </dgm:presLayoutVars>
      </dgm:prSet>
      <dgm:spPr/>
      <dgm:t>
        <a:bodyPr/>
        <a:lstStyle/>
        <a:p>
          <a:endParaRPr lang="en-US"/>
        </a:p>
      </dgm:t>
    </dgm:pt>
  </dgm:ptLst>
  <dgm:cxnLst>
    <dgm:cxn modelId="{59F30506-0BD6-48CC-923E-4263D468ED83}" type="presOf" srcId="{83CDE580-ED2A-464C-B94F-B72CB77066C5}" destId="{3D083411-670A-4FA4-A4E5-833D60D8CEF3}" srcOrd="0" destOrd="0" presId="urn:microsoft.com/office/officeart/2005/8/layout/lProcess2"/>
    <dgm:cxn modelId="{035075B0-89B1-4C9B-BD17-CBC3C9F927BE}" srcId="{37D5CECD-1E7E-4845-8AA0-ECB728D455D6}" destId="{BA99D284-5A52-4527-B89A-A44E9DC96729}" srcOrd="1" destOrd="0" parTransId="{03B65AC3-6960-409D-A371-EDE47E970C5E}" sibTransId="{BC0EF186-339E-4142-96C2-D7C12BFB376B}"/>
    <dgm:cxn modelId="{33B787D7-20DB-4846-BEA2-AAC950FF24ED}" type="presOf" srcId="{F8B623C8-AAB9-4C77-9A32-41B2B28AF5E6}" destId="{E0100280-47C6-4CD4-8EC5-D69D492E7F80}" srcOrd="1" destOrd="0" presId="urn:microsoft.com/office/officeart/2005/8/layout/lProcess2"/>
    <dgm:cxn modelId="{C0220CBF-AAAE-4BF1-A240-3DD9049740CB}" type="presOf" srcId="{605A5525-5F49-4B9C-92C2-20C418C2D5B7}" destId="{8C81AC47-772E-44A3-90CA-DAD293866E68}" srcOrd="0" destOrd="0" presId="urn:microsoft.com/office/officeart/2005/8/layout/lProcess2"/>
    <dgm:cxn modelId="{21C023D7-6653-4696-B7C3-63B4FF9BDA91}" srcId="{18DD4AA7-2F54-4466-AF58-8ACC7E294DBD}" destId="{4E4D244C-9ED1-47F8-97EF-92225CD1DD3D}" srcOrd="0" destOrd="0" parTransId="{8D9E5869-9C31-4911-B7A0-F8C77494FC50}" sibTransId="{0028153D-B920-4D10-A771-D161534FEC4B}"/>
    <dgm:cxn modelId="{CFB438C0-585D-4074-BA8A-7D38B6A66B3D}" srcId="{37D5CECD-1E7E-4845-8AA0-ECB728D455D6}" destId="{7E9D0369-DDC2-451E-87AA-58716421FCF7}" srcOrd="0" destOrd="0" parTransId="{A62C8286-4BA3-43F7-A318-CC395133863C}" sibTransId="{0CB1E623-35B9-40B8-99C5-A6E5D367C786}"/>
    <dgm:cxn modelId="{E7FC08DE-6A2B-4146-8DA8-1136E3F88424}" srcId="{F8B623C8-AAB9-4C77-9A32-41B2B28AF5E6}" destId="{874476C1-E0AA-4395-92FD-CD2B17EB65FD}" srcOrd="1" destOrd="0" parTransId="{5394462A-A37B-40BC-A063-D071688B682A}" sibTransId="{7F01BBE0-4783-4461-852F-B58ECE8B69A3}"/>
    <dgm:cxn modelId="{8B5670EC-7E44-4298-9EBC-E9DF7E0C0DE5}" srcId="{605A5525-5F49-4B9C-92C2-20C418C2D5B7}" destId="{F8B623C8-AAB9-4C77-9A32-41B2B28AF5E6}" srcOrd="0" destOrd="0" parTransId="{D51A0F29-70D0-4CB2-B01A-5BA934662DD9}" sibTransId="{077FC2C0-7FBE-4D4D-AC17-9572176CF252}"/>
    <dgm:cxn modelId="{397A8977-7A54-4E7C-BF3C-1D1136BA38FD}" type="presOf" srcId="{F8B623C8-AAB9-4C77-9A32-41B2B28AF5E6}" destId="{0FFA6A2D-BE22-4A20-925C-62941AC6B483}" srcOrd="0" destOrd="0" presId="urn:microsoft.com/office/officeart/2005/8/layout/lProcess2"/>
    <dgm:cxn modelId="{15BD1EDA-E2C0-4A07-A951-36EC2E96C76F}" type="presOf" srcId="{4E4D244C-9ED1-47F8-97EF-92225CD1DD3D}" destId="{37C0F2FD-B1CC-4BC6-96E0-1AABF697F23D}" srcOrd="0" destOrd="0" presId="urn:microsoft.com/office/officeart/2005/8/layout/lProcess2"/>
    <dgm:cxn modelId="{FF5F7DF0-0BAF-4974-99DD-FE93C26A353A}" type="presOf" srcId="{874476C1-E0AA-4395-92FD-CD2B17EB65FD}" destId="{DAD9F6A8-CA1A-415D-8106-B6B25CC0D68D}" srcOrd="0" destOrd="0" presId="urn:microsoft.com/office/officeart/2005/8/layout/lProcess2"/>
    <dgm:cxn modelId="{89FF8980-7B95-4F57-BA85-BCE2B1A788A0}" type="presOf" srcId="{BA99D284-5A52-4527-B89A-A44E9DC96729}" destId="{8E499E45-08DB-462A-A41C-034573AE9347}" srcOrd="0" destOrd="0" presId="urn:microsoft.com/office/officeart/2005/8/layout/lProcess2"/>
    <dgm:cxn modelId="{2865714F-D9B0-4EFE-BD18-EFB96C0ECDFA}" type="presOf" srcId="{E79A30D8-4122-4F53-B334-22C085F7B981}" destId="{9AC27478-6B05-4A49-B11A-5905CF75D15B}" srcOrd="0" destOrd="0" presId="urn:microsoft.com/office/officeart/2005/8/layout/lProcess2"/>
    <dgm:cxn modelId="{B4DED35C-4C2D-4ABC-BAB6-1B4C04063E8A}" type="presOf" srcId="{37D5CECD-1E7E-4845-8AA0-ECB728D455D6}" destId="{0351E214-294F-4FA6-BBFB-F72FF3439388}" srcOrd="1" destOrd="0" presId="urn:microsoft.com/office/officeart/2005/8/layout/lProcess2"/>
    <dgm:cxn modelId="{F5C97625-754B-4AB0-96A1-8C8FC881A8AE}" type="presOf" srcId="{7E9D0369-DDC2-451E-87AA-58716421FCF7}" destId="{425E9074-034B-46DC-AD5A-9D5E246CAD79}" srcOrd="0" destOrd="0" presId="urn:microsoft.com/office/officeart/2005/8/layout/lProcess2"/>
    <dgm:cxn modelId="{05F2D29D-BF53-44E2-AC29-AB0494605665}" srcId="{37D5CECD-1E7E-4845-8AA0-ECB728D455D6}" destId="{83CDE580-ED2A-464C-B94F-B72CB77066C5}" srcOrd="2" destOrd="0" parTransId="{22BA1897-DEC8-40D9-9797-2D54B450F98C}" sibTransId="{B1D1F83A-1308-47A8-9190-6D9DC7EE714D}"/>
    <dgm:cxn modelId="{DA36853E-A0D9-4187-9062-A100B7889EDC}" type="presOf" srcId="{18DD4AA7-2F54-4466-AF58-8ACC7E294DBD}" destId="{07DDE814-2C13-4921-BA84-0EEFC1D69476}" srcOrd="0" destOrd="0" presId="urn:microsoft.com/office/officeart/2005/8/layout/lProcess2"/>
    <dgm:cxn modelId="{ABB8EE55-C4AC-4F61-AEBA-E11664E42D2C}" type="presOf" srcId="{18DD4AA7-2F54-4466-AF58-8ACC7E294DBD}" destId="{3F7C54C5-3844-4AB1-904C-A1C55FE9BE88}" srcOrd="1" destOrd="0" presId="urn:microsoft.com/office/officeart/2005/8/layout/lProcess2"/>
    <dgm:cxn modelId="{892188DE-4FAF-4B9C-854D-D0D1A90FA1EE}" type="presOf" srcId="{62D17085-E0F3-446A-B134-BABA3AE5E289}" destId="{9EFEE352-8848-4710-82FE-F46A42BA9412}" srcOrd="0" destOrd="0" presId="urn:microsoft.com/office/officeart/2005/8/layout/lProcess2"/>
    <dgm:cxn modelId="{5EA96BE1-06A4-4886-B695-5BC0102D9449}" type="presOf" srcId="{37D5CECD-1E7E-4845-8AA0-ECB728D455D6}" destId="{B8F5C28F-61AB-4A57-BF52-C4CA9E2F8C13}" srcOrd="0" destOrd="0" presId="urn:microsoft.com/office/officeart/2005/8/layout/lProcess2"/>
    <dgm:cxn modelId="{B846FB74-2593-42F0-AB2F-6151B403F938}" srcId="{18DD4AA7-2F54-4466-AF58-8ACC7E294DBD}" destId="{62D17085-E0F3-446A-B134-BABA3AE5E289}" srcOrd="1" destOrd="0" parTransId="{B4957AE1-A8BA-42E1-A16E-6DDC6ABDEF87}" sibTransId="{C208E124-341C-46A2-B1AD-137692290DA9}"/>
    <dgm:cxn modelId="{4FB88976-9C44-4FCB-BB05-DDFA7C6D4ADF}" srcId="{605A5525-5F49-4B9C-92C2-20C418C2D5B7}" destId="{37D5CECD-1E7E-4845-8AA0-ECB728D455D6}" srcOrd="1" destOrd="0" parTransId="{F34B11F3-FE08-4EA5-9ADB-679B65B75699}" sibTransId="{DE07A702-CC1E-43B8-8D6B-E349F87DFCC2}"/>
    <dgm:cxn modelId="{97B40BEF-FEF0-461F-8402-C23F458899A8}" srcId="{605A5525-5F49-4B9C-92C2-20C418C2D5B7}" destId="{18DD4AA7-2F54-4466-AF58-8ACC7E294DBD}" srcOrd="2" destOrd="0" parTransId="{AEEE4921-C8EC-4309-85D5-B0633608A7E1}" sibTransId="{207DD69A-452B-40CF-9F1D-623FA5D2B00E}"/>
    <dgm:cxn modelId="{D4C86745-C437-44FF-952B-A92301AA85FE}" srcId="{F8B623C8-AAB9-4C77-9A32-41B2B28AF5E6}" destId="{E79A30D8-4122-4F53-B334-22C085F7B981}" srcOrd="0" destOrd="0" parTransId="{B25757AF-9168-4128-B714-75AB952F089E}" sibTransId="{CF5C7734-691B-42CF-B15D-DB0B63AF1F7A}"/>
    <dgm:cxn modelId="{DCE16DAA-26B0-45D3-B1F1-C355AC2F462E}" type="presParOf" srcId="{8C81AC47-772E-44A3-90CA-DAD293866E68}" destId="{C937213C-87FE-4065-A028-72B4A6B2158B}" srcOrd="0" destOrd="0" presId="urn:microsoft.com/office/officeart/2005/8/layout/lProcess2"/>
    <dgm:cxn modelId="{7B380704-CC87-434C-8514-22434ECAEFB6}" type="presParOf" srcId="{C937213C-87FE-4065-A028-72B4A6B2158B}" destId="{0FFA6A2D-BE22-4A20-925C-62941AC6B483}" srcOrd="0" destOrd="0" presId="urn:microsoft.com/office/officeart/2005/8/layout/lProcess2"/>
    <dgm:cxn modelId="{BD42144F-02F4-4DEB-90E9-CC4BC4BA86EA}" type="presParOf" srcId="{C937213C-87FE-4065-A028-72B4A6B2158B}" destId="{E0100280-47C6-4CD4-8EC5-D69D492E7F80}" srcOrd="1" destOrd="0" presId="urn:microsoft.com/office/officeart/2005/8/layout/lProcess2"/>
    <dgm:cxn modelId="{53383C57-389B-443A-ADC6-5CDB5EF355EC}" type="presParOf" srcId="{C937213C-87FE-4065-A028-72B4A6B2158B}" destId="{9102DAB3-0586-46AC-8426-69DC7D0ABF1C}" srcOrd="2" destOrd="0" presId="urn:microsoft.com/office/officeart/2005/8/layout/lProcess2"/>
    <dgm:cxn modelId="{7035BA11-3150-4B9D-A118-B4E1EAF07C05}" type="presParOf" srcId="{9102DAB3-0586-46AC-8426-69DC7D0ABF1C}" destId="{7955A519-35E4-4E20-B2DB-DE32702E4AC5}" srcOrd="0" destOrd="0" presId="urn:microsoft.com/office/officeart/2005/8/layout/lProcess2"/>
    <dgm:cxn modelId="{D19CE956-2BD1-4655-ACDC-0841180DC114}" type="presParOf" srcId="{7955A519-35E4-4E20-B2DB-DE32702E4AC5}" destId="{9AC27478-6B05-4A49-B11A-5905CF75D15B}" srcOrd="0" destOrd="0" presId="urn:microsoft.com/office/officeart/2005/8/layout/lProcess2"/>
    <dgm:cxn modelId="{F9868C01-2A62-4B67-9BB0-54155D7CF460}" type="presParOf" srcId="{7955A519-35E4-4E20-B2DB-DE32702E4AC5}" destId="{4B6EB782-79B2-4E93-A96F-B0EA67BF1ADD}" srcOrd="1" destOrd="0" presId="urn:microsoft.com/office/officeart/2005/8/layout/lProcess2"/>
    <dgm:cxn modelId="{2CA51A4F-EECB-490A-963D-07DB4F2BC31C}" type="presParOf" srcId="{7955A519-35E4-4E20-B2DB-DE32702E4AC5}" destId="{DAD9F6A8-CA1A-415D-8106-B6B25CC0D68D}" srcOrd="2" destOrd="0" presId="urn:microsoft.com/office/officeart/2005/8/layout/lProcess2"/>
    <dgm:cxn modelId="{9622B3AD-3C9B-4F8A-BC0B-B34997175C5E}" type="presParOf" srcId="{8C81AC47-772E-44A3-90CA-DAD293866E68}" destId="{3B0E447E-362A-4607-B379-0BB20C2FED5F}" srcOrd="1" destOrd="0" presId="urn:microsoft.com/office/officeart/2005/8/layout/lProcess2"/>
    <dgm:cxn modelId="{C71FD27C-C6C4-48FC-9DE4-1D9BE8F0E655}" type="presParOf" srcId="{8C81AC47-772E-44A3-90CA-DAD293866E68}" destId="{828A731E-6E3F-4065-BD45-8465485B5A08}" srcOrd="2" destOrd="0" presId="urn:microsoft.com/office/officeart/2005/8/layout/lProcess2"/>
    <dgm:cxn modelId="{7CDC9CCB-E0C6-4280-B9C8-B2C30769154B}" type="presParOf" srcId="{828A731E-6E3F-4065-BD45-8465485B5A08}" destId="{B8F5C28F-61AB-4A57-BF52-C4CA9E2F8C13}" srcOrd="0" destOrd="0" presId="urn:microsoft.com/office/officeart/2005/8/layout/lProcess2"/>
    <dgm:cxn modelId="{52FB0403-092B-484B-9D02-8B8A2AA8347E}" type="presParOf" srcId="{828A731E-6E3F-4065-BD45-8465485B5A08}" destId="{0351E214-294F-4FA6-BBFB-F72FF3439388}" srcOrd="1" destOrd="0" presId="urn:microsoft.com/office/officeart/2005/8/layout/lProcess2"/>
    <dgm:cxn modelId="{BFC01B27-FFCB-412B-86CB-87CA66C55317}" type="presParOf" srcId="{828A731E-6E3F-4065-BD45-8465485B5A08}" destId="{EF685F20-7E3C-42BA-B27C-8F5E44AC3613}" srcOrd="2" destOrd="0" presId="urn:microsoft.com/office/officeart/2005/8/layout/lProcess2"/>
    <dgm:cxn modelId="{2925FB79-3883-4DE2-8A73-925498404CCD}" type="presParOf" srcId="{EF685F20-7E3C-42BA-B27C-8F5E44AC3613}" destId="{BD5DBF70-C7D2-4234-B342-61E4495DE363}" srcOrd="0" destOrd="0" presId="urn:microsoft.com/office/officeart/2005/8/layout/lProcess2"/>
    <dgm:cxn modelId="{923CEFEC-F2F1-479C-B6F6-9BE9686BEEDC}" type="presParOf" srcId="{BD5DBF70-C7D2-4234-B342-61E4495DE363}" destId="{425E9074-034B-46DC-AD5A-9D5E246CAD79}" srcOrd="0" destOrd="0" presId="urn:microsoft.com/office/officeart/2005/8/layout/lProcess2"/>
    <dgm:cxn modelId="{88907077-9B04-4DD5-B839-737496247756}" type="presParOf" srcId="{BD5DBF70-C7D2-4234-B342-61E4495DE363}" destId="{51289054-B463-4C68-BBB1-53CD5BA541A9}" srcOrd="1" destOrd="0" presId="urn:microsoft.com/office/officeart/2005/8/layout/lProcess2"/>
    <dgm:cxn modelId="{3E741C66-5028-4F7B-A4E9-6164D97079D9}" type="presParOf" srcId="{BD5DBF70-C7D2-4234-B342-61E4495DE363}" destId="{8E499E45-08DB-462A-A41C-034573AE9347}" srcOrd="2" destOrd="0" presId="urn:microsoft.com/office/officeart/2005/8/layout/lProcess2"/>
    <dgm:cxn modelId="{7A57C7BE-A06D-4D15-A429-61F252AC62D5}" type="presParOf" srcId="{BD5DBF70-C7D2-4234-B342-61E4495DE363}" destId="{2B592177-E2A8-49DB-8244-22B08770E1D6}" srcOrd="3" destOrd="0" presId="urn:microsoft.com/office/officeart/2005/8/layout/lProcess2"/>
    <dgm:cxn modelId="{9357C3F8-61DC-442C-83F0-F44BF57E97D9}" type="presParOf" srcId="{BD5DBF70-C7D2-4234-B342-61E4495DE363}" destId="{3D083411-670A-4FA4-A4E5-833D60D8CEF3}" srcOrd="4" destOrd="0" presId="urn:microsoft.com/office/officeart/2005/8/layout/lProcess2"/>
    <dgm:cxn modelId="{69F6B06B-6B04-45FB-A40A-D2C0B28881C7}" type="presParOf" srcId="{8C81AC47-772E-44A3-90CA-DAD293866E68}" destId="{C8796A55-187F-465F-9360-FAA2D711E332}" srcOrd="3" destOrd="0" presId="urn:microsoft.com/office/officeart/2005/8/layout/lProcess2"/>
    <dgm:cxn modelId="{5D259469-1D8F-4E9A-85FD-B3EF6E8B1882}" type="presParOf" srcId="{8C81AC47-772E-44A3-90CA-DAD293866E68}" destId="{1F3DDA32-AE73-453C-9A1A-6BA9FC43FB36}" srcOrd="4" destOrd="0" presId="urn:microsoft.com/office/officeart/2005/8/layout/lProcess2"/>
    <dgm:cxn modelId="{D8F961E0-24CC-4BA3-A4F5-7A4DEF67B4CC}" type="presParOf" srcId="{1F3DDA32-AE73-453C-9A1A-6BA9FC43FB36}" destId="{07DDE814-2C13-4921-BA84-0EEFC1D69476}" srcOrd="0" destOrd="0" presId="urn:microsoft.com/office/officeart/2005/8/layout/lProcess2"/>
    <dgm:cxn modelId="{B5FF73A6-334C-49EF-91E1-DE5C3812DCB5}" type="presParOf" srcId="{1F3DDA32-AE73-453C-9A1A-6BA9FC43FB36}" destId="{3F7C54C5-3844-4AB1-904C-A1C55FE9BE88}" srcOrd="1" destOrd="0" presId="urn:microsoft.com/office/officeart/2005/8/layout/lProcess2"/>
    <dgm:cxn modelId="{B23265D2-382B-44C5-9959-6A46D73EDB38}" type="presParOf" srcId="{1F3DDA32-AE73-453C-9A1A-6BA9FC43FB36}" destId="{3BA57138-826A-435A-841C-3603B02BE80D}" srcOrd="2" destOrd="0" presId="urn:microsoft.com/office/officeart/2005/8/layout/lProcess2"/>
    <dgm:cxn modelId="{DD94EC98-83DD-4BA2-A780-3F29C7A421B5}" type="presParOf" srcId="{3BA57138-826A-435A-841C-3603B02BE80D}" destId="{7C5C36FB-BE82-4609-BF87-2A533F331C3A}" srcOrd="0" destOrd="0" presId="urn:microsoft.com/office/officeart/2005/8/layout/lProcess2"/>
    <dgm:cxn modelId="{BBDCF6D2-CEFD-431C-963E-92EC054CC0F0}" type="presParOf" srcId="{7C5C36FB-BE82-4609-BF87-2A533F331C3A}" destId="{37C0F2FD-B1CC-4BC6-96E0-1AABF697F23D}" srcOrd="0" destOrd="0" presId="urn:microsoft.com/office/officeart/2005/8/layout/lProcess2"/>
    <dgm:cxn modelId="{A34890C5-FD58-4F93-90F4-DA389813F6C4}" type="presParOf" srcId="{7C5C36FB-BE82-4609-BF87-2A533F331C3A}" destId="{900D9CB4-958D-4AA3-8726-444E872100E0}" srcOrd="1" destOrd="0" presId="urn:microsoft.com/office/officeart/2005/8/layout/lProcess2"/>
    <dgm:cxn modelId="{23D06A23-F283-4D41-A8BA-2B77BF3A10F5}" type="presParOf" srcId="{7C5C36FB-BE82-4609-BF87-2A533F331C3A}" destId="{9EFEE352-8848-4710-82FE-F46A42BA9412}"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DC972B4-BE58-4650-B476-366DBD06086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27C7157-DF39-4354-9F03-18D38BE6183B}">
      <dgm:prSet phldrT="[Text]" custT="1"/>
      <dgm:spPr>
        <a:solidFill>
          <a:srgbClr val="CC3300">
            <a:alpha val="30000"/>
          </a:srgbClr>
        </a:solidFill>
        <a:ln>
          <a:noFill/>
        </a:ln>
      </dgm:spPr>
      <dgm:t>
        <a:bodyPr/>
        <a:lstStyle/>
        <a:p>
          <a:pPr>
            <a:spcAft>
              <a:spcPts val="0"/>
            </a:spcAft>
          </a:pPr>
          <a:r>
            <a:rPr lang="en-US" sz="2400" b="0" i="0" dirty="0" smtClean="0">
              <a:solidFill>
                <a:schemeClr val="bg1"/>
              </a:solidFill>
            </a:rPr>
            <a:t>Rights</a:t>
          </a:r>
          <a:endParaRPr lang="en-US" sz="2000" b="0" i="0" dirty="0">
            <a:solidFill>
              <a:schemeClr val="bg1"/>
            </a:solidFill>
          </a:endParaRPr>
        </a:p>
      </dgm:t>
    </dgm:pt>
    <dgm:pt modelId="{D06E4DEA-54B0-4DBF-9053-4AC536C92309}" type="parTrans" cxnId="{B8A79442-E873-4A8C-81EC-B06F29B7E741}">
      <dgm:prSet/>
      <dgm:spPr/>
      <dgm:t>
        <a:bodyPr/>
        <a:lstStyle/>
        <a:p>
          <a:endParaRPr lang="en-US"/>
        </a:p>
      </dgm:t>
    </dgm:pt>
    <dgm:pt modelId="{234D487C-30ED-4D91-8C0D-76B444BF747F}" type="sibTrans" cxnId="{B8A79442-E873-4A8C-81EC-B06F29B7E741}">
      <dgm:prSet/>
      <dgm:spPr/>
      <dgm:t>
        <a:bodyPr/>
        <a:lstStyle/>
        <a:p>
          <a:endParaRPr lang="en-US"/>
        </a:p>
      </dgm:t>
    </dgm:pt>
    <dgm:pt modelId="{BFD7E785-8920-4F8E-A082-B7909B687A53}">
      <dgm:prSet phldrT="[Text]" custT="1"/>
      <dgm:spPr>
        <a:solidFill>
          <a:schemeClr val="accent1">
            <a:alpha val="30000"/>
          </a:schemeClr>
        </a:solidFill>
        <a:ln>
          <a:noFill/>
        </a:ln>
      </dgm:spPr>
      <dgm:t>
        <a:bodyPr/>
        <a:lstStyle/>
        <a:p>
          <a:pPr>
            <a:spcAft>
              <a:spcPts val="0"/>
            </a:spcAft>
          </a:pPr>
          <a:r>
            <a:rPr lang="en-US" sz="2400" b="0" i="0" dirty="0" smtClean="0">
              <a:solidFill>
                <a:schemeClr val="bg1"/>
              </a:solidFill>
            </a:rPr>
            <a:t>Enrollment Policies</a:t>
          </a:r>
        </a:p>
      </dgm:t>
    </dgm:pt>
    <dgm:pt modelId="{9E483145-03FD-41F7-A8EA-B5F18389584C}" type="parTrans" cxnId="{0559CE0D-8390-4469-B180-2F0AEB8E9DE3}">
      <dgm:prSet/>
      <dgm:spPr/>
      <dgm:t>
        <a:bodyPr/>
        <a:lstStyle/>
        <a:p>
          <a:endParaRPr lang="en-US"/>
        </a:p>
      </dgm:t>
    </dgm:pt>
    <dgm:pt modelId="{86744CD8-F62A-4B99-B58F-073D25855845}" type="sibTrans" cxnId="{0559CE0D-8390-4469-B180-2F0AEB8E9DE3}">
      <dgm:prSet/>
      <dgm:spPr/>
      <dgm:t>
        <a:bodyPr/>
        <a:lstStyle/>
        <a:p>
          <a:endParaRPr lang="en-US"/>
        </a:p>
      </dgm:t>
    </dgm:pt>
    <dgm:pt modelId="{CCD07CD0-DDFF-456F-838D-D63F306B25C2}">
      <dgm:prSet phldrT="[Text]" custT="1"/>
      <dgm:spPr>
        <a:solidFill>
          <a:schemeClr val="accent6">
            <a:lumMod val="75000"/>
          </a:schemeClr>
        </a:solidFill>
        <a:ln>
          <a:noFill/>
        </a:ln>
      </dgm:spPr>
      <dgm:t>
        <a:bodyPr/>
        <a:lstStyle/>
        <a:p>
          <a:pPr>
            <a:spcAft>
              <a:spcPts val="0"/>
            </a:spcAft>
          </a:pPr>
          <a:r>
            <a:rPr lang="en-US" sz="2400" b="1" i="0" dirty="0" smtClean="0">
              <a:solidFill>
                <a:schemeClr val="bg1"/>
              </a:solidFill>
            </a:rPr>
            <a:t>What Can You Do?</a:t>
          </a:r>
          <a:endParaRPr lang="en-US" sz="2400" b="1" i="0" dirty="0">
            <a:solidFill>
              <a:schemeClr val="bg1"/>
            </a:solidFill>
          </a:endParaRPr>
        </a:p>
      </dgm:t>
    </dgm:pt>
    <dgm:pt modelId="{1771C288-7D01-41A0-A129-B7D37C647E49}" type="parTrans" cxnId="{2809AD45-83F0-4C1B-8C5A-4C93BF893D4A}">
      <dgm:prSet/>
      <dgm:spPr/>
      <dgm:t>
        <a:bodyPr/>
        <a:lstStyle/>
        <a:p>
          <a:endParaRPr lang="en-US"/>
        </a:p>
      </dgm:t>
    </dgm:pt>
    <dgm:pt modelId="{1A30024C-43A1-4A5A-AEAA-867B72A9A890}" type="sibTrans" cxnId="{2809AD45-83F0-4C1B-8C5A-4C93BF893D4A}">
      <dgm:prSet/>
      <dgm:spPr/>
      <dgm:t>
        <a:bodyPr/>
        <a:lstStyle/>
        <a:p>
          <a:endParaRPr lang="en-US"/>
        </a:p>
      </dgm:t>
    </dgm:pt>
    <dgm:pt modelId="{40E0515B-9280-419A-84B9-6AFEE6DE707B}" type="pres">
      <dgm:prSet presAssocID="{8DC972B4-BE58-4650-B476-366DBD06086A}" presName="diagram" presStyleCnt="0">
        <dgm:presLayoutVars>
          <dgm:dir/>
          <dgm:resizeHandles val="exact"/>
        </dgm:presLayoutVars>
      </dgm:prSet>
      <dgm:spPr/>
      <dgm:t>
        <a:bodyPr/>
        <a:lstStyle/>
        <a:p>
          <a:endParaRPr lang="en-US"/>
        </a:p>
      </dgm:t>
    </dgm:pt>
    <dgm:pt modelId="{BB125037-41EF-4A5C-BB66-C8371180D31E}" type="pres">
      <dgm:prSet presAssocID="{527C7157-DF39-4354-9F03-18D38BE6183B}" presName="node" presStyleLbl="node1" presStyleIdx="0" presStyleCnt="3" custLinFactNeighborY="-14860">
        <dgm:presLayoutVars>
          <dgm:bulletEnabled val="1"/>
        </dgm:presLayoutVars>
      </dgm:prSet>
      <dgm:spPr/>
      <dgm:t>
        <a:bodyPr/>
        <a:lstStyle/>
        <a:p>
          <a:endParaRPr lang="en-US"/>
        </a:p>
      </dgm:t>
    </dgm:pt>
    <dgm:pt modelId="{F6201CFC-2167-43A7-8052-883BAE971B37}" type="pres">
      <dgm:prSet presAssocID="{234D487C-30ED-4D91-8C0D-76B444BF747F}" presName="sibTrans" presStyleCnt="0"/>
      <dgm:spPr/>
    </dgm:pt>
    <dgm:pt modelId="{678F0D8F-800B-4AE5-8048-A193B69143A1}" type="pres">
      <dgm:prSet presAssocID="{BFD7E785-8920-4F8E-A082-B7909B687A53}" presName="node" presStyleLbl="node1" presStyleIdx="1" presStyleCnt="3">
        <dgm:presLayoutVars>
          <dgm:bulletEnabled val="1"/>
        </dgm:presLayoutVars>
      </dgm:prSet>
      <dgm:spPr/>
      <dgm:t>
        <a:bodyPr/>
        <a:lstStyle/>
        <a:p>
          <a:endParaRPr lang="en-US"/>
        </a:p>
      </dgm:t>
    </dgm:pt>
    <dgm:pt modelId="{4978BF29-548F-4272-A0B6-197534AD128F}" type="pres">
      <dgm:prSet presAssocID="{86744CD8-F62A-4B99-B58F-073D25855845}" presName="sibTrans" presStyleCnt="0"/>
      <dgm:spPr/>
    </dgm:pt>
    <dgm:pt modelId="{C30CCD4B-D9F2-46F5-B6C9-00279F7DC88D}" type="pres">
      <dgm:prSet presAssocID="{CCD07CD0-DDFF-456F-838D-D63F306B25C2}" presName="node" presStyleLbl="node1" presStyleIdx="2" presStyleCnt="3" custLinFactNeighborY="14860">
        <dgm:presLayoutVars>
          <dgm:bulletEnabled val="1"/>
        </dgm:presLayoutVars>
      </dgm:prSet>
      <dgm:spPr/>
      <dgm:t>
        <a:bodyPr/>
        <a:lstStyle/>
        <a:p>
          <a:endParaRPr lang="en-US"/>
        </a:p>
      </dgm:t>
    </dgm:pt>
  </dgm:ptLst>
  <dgm:cxnLst>
    <dgm:cxn modelId="{00C20961-91D8-42D2-B233-0E1A899EAD03}" type="presOf" srcId="{527C7157-DF39-4354-9F03-18D38BE6183B}" destId="{BB125037-41EF-4A5C-BB66-C8371180D31E}" srcOrd="0" destOrd="0" presId="urn:microsoft.com/office/officeart/2005/8/layout/default"/>
    <dgm:cxn modelId="{0559CE0D-8390-4469-B180-2F0AEB8E9DE3}" srcId="{8DC972B4-BE58-4650-B476-366DBD06086A}" destId="{BFD7E785-8920-4F8E-A082-B7909B687A53}" srcOrd="1" destOrd="0" parTransId="{9E483145-03FD-41F7-A8EA-B5F18389584C}" sibTransId="{86744CD8-F62A-4B99-B58F-073D25855845}"/>
    <dgm:cxn modelId="{6FA27CF2-EB41-4E66-A2CA-F18EF055D51F}" type="presOf" srcId="{CCD07CD0-DDFF-456F-838D-D63F306B25C2}" destId="{C30CCD4B-D9F2-46F5-B6C9-00279F7DC88D}" srcOrd="0" destOrd="0" presId="urn:microsoft.com/office/officeart/2005/8/layout/default"/>
    <dgm:cxn modelId="{40E7AED0-CAB4-4EB5-9B16-A5CAF3311438}" type="presOf" srcId="{BFD7E785-8920-4F8E-A082-B7909B687A53}" destId="{678F0D8F-800B-4AE5-8048-A193B69143A1}" srcOrd="0" destOrd="0" presId="urn:microsoft.com/office/officeart/2005/8/layout/default"/>
    <dgm:cxn modelId="{B8A79442-E873-4A8C-81EC-B06F29B7E741}" srcId="{8DC972B4-BE58-4650-B476-366DBD06086A}" destId="{527C7157-DF39-4354-9F03-18D38BE6183B}" srcOrd="0" destOrd="0" parTransId="{D06E4DEA-54B0-4DBF-9053-4AC536C92309}" sibTransId="{234D487C-30ED-4D91-8C0D-76B444BF747F}"/>
    <dgm:cxn modelId="{39245230-125F-44FD-BA32-09C2737B9933}" type="presOf" srcId="{8DC972B4-BE58-4650-B476-366DBD06086A}" destId="{40E0515B-9280-419A-84B9-6AFEE6DE707B}" srcOrd="0" destOrd="0" presId="urn:microsoft.com/office/officeart/2005/8/layout/default"/>
    <dgm:cxn modelId="{2809AD45-83F0-4C1B-8C5A-4C93BF893D4A}" srcId="{8DC972B4-BE58-4650-B476-366DBD06086A}" destId="{CCD07CD0-DDFF-456F-838D-D63F306B25C2}" srcOrd="2" destOrd="0" parTransId="{1771C288-7D01-41A0-A129-B7D37C647E49}" sibTransId="{1A30024C-43A1-4A5A-AEAA-867B72A9A890}"/>
    <dgm:cxn modelId="{F17EB519-CEBA-4F33-A246-39ED91913526}" type="presParOf" srcId="{40E0515B-9280-419A-84B9-6AFEE6DE707B}" destId="{BB125037-41EF-4A5C-BB66-C8371180D31E}" srcOrd="0" destOrd="0" presId="urn:microsoft.com/office/officeart/2005/8/layout/default"/>
    <dgm:cxn modelId="{31334363-B2CC-4A53-9CB3-420B0C7C138B}" type="presParOf" srcId="{40E0515B-9280-419A-84B9-6AFEE6DE707B}" destId="{F6201CFC-2167-43A7-8052-883BAE971B37}" srcOrd="1" destOrd="0" presId="urn:microsoft.com/office/officeart/2005/8/layout/default"/>
    <dgm:cxn modelId="{59C64E9C-8A0B-4351-B820-E65AA3EA50A3}" type="presParOf" srcId="{40E0515B-9280-419A-84B9-6AFEE6DE707B}" destId="{678F0D8F-800B-4AE5-8048-A193B69143A1}" srcOrd="2" destOrd="0" presId="urn:microsoft.com/office/officeart/2005/8/layout/default"/>
    <dgm:cxn modelId="{9E236D5C-ECB4-47A3-AF03-21DC778DADB5}" type="presParOf" srcId="{40E0515B-9280-419A-84B9-6AFEE6DE707B}" destId="{4978BF29-548F-4272-A0B6-197534AD128F}" srcOrd="3" destOrd="0" presId="urn:microsoft.com/office/officeart/2005/8/layout/default"/>
    <dgm:cxn modelId="{91971CA0-1206-4D44-9392-56AC9B24C97F}" type="presParOf" srcId="{40E0515B-9280-419A-84B9-6AFEE6DE707B}" destId="{C30CCD4B-D9F2-46F5-B6C9-00279F7DC88D}" srcOrd="4" destOrd="0" presId="urn:microsoft.com/office/officeart/2005/8/layout/default"/>
  </dgm:cxnLst>
  <dgm:bg>
    <a:solidFill>
      <a:schemeClr val="bg1">
        <a:lumMod val="75000"/>
      </a:schemeClr>
    </a:solid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05A5525-5F49-4B9C-92C2-20C418C2D5B7}"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n-US"/>
        </a:p>
      </dgm:t>
    </dgm:pt>
    <dgm:pt modelId="{37D5CECD-1E7E-4845-8AA0-ECB728D455D6}">
      <dgm:prSet phldrT="[Text]">
        <dgm:style>
          <a:lnRef idx="1">
            <a:schemeClr val="accent6"/>
          </a:lnRef>
          <a:fillRef idx="3">
            <a:schemeClr val="accent6"/>
          </a:fillRef>
          <a:effectRef idx="2">
            <a:schemeClr val="accent6"/>
          </a:effectRef>
          <a:fontRef idx="minor">
            <a:schemeClr val="lt1"/>
          </a:fontRef>
        </dgm:style>
      </dgm:prSet>
      <dgm:spPr/>
      <dgm:t>
        <a:bodyPr/>
        <a:lstStyle/>
        <a:p>
          <a:r>
            <a:rPr lang="en-US" b="1" dirty="0" smtClean="0"/>
            <a:t>School, District, and State</a:t>
          </a:r>
          <a:endParaRPr lang="en-US" b="1" dirty="0"/>
        </a:p>
      </dgm:t>
    </dgm:pt>
    <dgm:pt modelId="{F34B11F3-FE08-4EA5-9ADB-679B65B75699}" type="parTrans" cxnId="{4FB88976-9C44-4FCB-BB05-DDFA7C6D4ADF}">
      <dgm:prSet/>
      <dgm:spPr/>
      <dgm:t>
        <a:bodyPr/>
        <a:lstStyle/>
        <a:p>
          <a:endParaRPr lang="en-US"/>
        </a:p>
      </dgm:t>
    </dgm:pt>
    <dgm:pt modelId="{DE07A702-CC1E-43B8-8D6B-E349F87DFCC2}" type="sibTrans" cxnId="{4FB88976-9C44-4FCB-BB05-DDFA7C6D4ADF}">
      <dgm:prSet/>
      <dgm:spPr/>
      <dgm:t>
        <a:bodyPr/>
        <a:lstStyle/>
        <a:p>
          <a:endParaRPr lang="en-US"/>
        </a:p>
      </dgm:t>
    </dgm:pt>
    <dgm:pt modelId="{4E4D244C-9ED1-47F8-97EF-92225CD1DD3D}">
      <dgm:prSet phldrT="[Text]" custT="1">
        <dgm:style>
          <a:lnRef idx="2">
            <a:schemeClr val="accent6"/>
          </a:lnRef>
          <a:fillRef idx="1">
            <a:schemeClr val="lt1"/>
          </a:fillRef>
          <a:effectRef idx="0">
            <a:schemeClr val="accent6"/>
          </a:effectRef>
          <a:fontRef idx="minor">
            <a:schemeClr val="dk1"/>
          </a:fontRef>
        </dgm:style>
      </dgm:prSet>
      <dgm:spPr/>
      <dgm:t>
        <a:bodyPr/>
        <a:lstStyle/>
        <a:p>
          <a:r>
            <a:rPr lang="en-US" sz="2000" b="1" dirty="0" smtClean="0"/>
            <a:t>Lawyers’ Committee for Civil Rights</a:t>
          </a:r>
          <a:endParaRPr lang="en-US" sz="2000" b="1" dirty="0"/>
        </a:p>
      </dgm:t>
    </dgm:pt>
    <dgm:pt modelId="{8D9E5869-9C31-4911-B7A0-F8C77494FC50}" type="parTrans" cxnId="{21C023D7-6653-4696-B7C3-63B4FF9BDA91}">
      <dgm:prSet/>
      <dgm:spPr/>
      <dgm:t>
        <a:bodyPr/>
        <a:lstStyle/>
        <a:p>
          <a:endParaRPr lang="en-US"/>
        </a:p>
      </dgm:t>
    </dgm:pt>
    <dgm:pt modelId="{0028153D-B920-4D10-A771-D161534FEC4B}" type="sibTrans" cxnId="{21C023D7-6653-4696-B7C3-63B4FF9BDA91}">
      <dgm:prSet/>
      <dgm:spPr/>
      <dgm:t>
        <a:bodyPr/>
        <a:lstStyle/>
        <a:p>
          <a:endParaRPr lang="en-US"/>
        </a:p>
      </dgm:t>
    </dgm:pt>
    <dgm:pt modelId="{62D17085-E0F3-446A-B134-BABA3AE5E289}">
      <dgm:prSet phldrT="[Text]" custT="1">
        <dgm:style>
          <a:lnRef idx="2">
            <a:schemeClr val="accent6"/>
          </a:lnRef>
          <a:fillRef idx="1">
            <a:schemeClr val="lt1"/>
          </a:fillRef>
          <a:effectRef idx="0">
            <a:schemeClr val="accent6"/>
          </a:effectRef>
          <a:fontRef idx="minor">
            <a:schemeClr val="dk1"/>
          </a:fontRef>
        </dgm:style>
      </dgm:prSet>
      <dgm:spPr/>
      <dgm:t>
        <a:bodyPr/>
        <a:lstStyle/>
        <a:p>
          <a:r>
            <a:rPr lang="en-US" sz="2000" b="1" dirty="0" smtClean="0"/>
            <a:t>AFT</a:t>
          </a:r>
          <a:endParaRPr lang="en-US" sz="2000" b="1" dirty="0"/>
        </a:p>
      </dgm:t>
    </dgm:pt>
    <dgm:pt modelId="{B4957AE1-A8BA-42E1-A16E-6DDC6ABDEF87}" type="parTrans" cxnId="{B846FB74-2593-42F0-AB2F-6151B403F938}">
      <dgm:prSet/>
      <dgm:spPr/>
      <dgm:t>
        <a:bodyPr/>
        <a:lstStyle/>
        <a:p>
          <a:endParaRPr lang="en-US"/>
        </a:p>
      </dgm:t>
    </dgm:pt>
    <dgm:pt modelId="{C208E124-341C-46A2-B1AD-137692290DA9}" type="sibTrans" cxnId="{B846FB74-2593-42F0-AB2F-6151B403F938}">
      <dgm:prSet/>
      <dgm:spPr/>
      <dgm:t>
        <a:bodyPr/>
        <a:lstStyle/>
        <a:p>
          <a:endParaRPr lang="en-US"/>
        </a:p>
      </dgm:t>
    </dgm:pt>
    <dgm:pt modelId="{7E9D0369-DDC2-451E-87AA-58716421FCF7}">
      <dgm:prSet phldrT="[Text]" custT="1">
        <dgm:style>
          <a:lnRef idx="2">
            <a:schemeClr val="accent6"/>
          </a:lnRef>
          <a:fillRef idx="1">
            <a:schemeClr val="lt1"/>
          </a:fillRef>
          <a:effectRef idx="0">
            <a:schemeClr val="accent6"/>
          </a:effectRef>
          <a:fontRef idx="minor">
            <a:schemeClr val="dk1"/>
          </a:fontRef>
        </dgm:style>
      </dgm:prSet>
      <dgm:spPr/>
      <dgm:t>
        <a:bodyPr/>
        <a:lstStyle/>
        <a:p>
          <a:r>
            <a:rPr lang="en-US" sz="2000" b="1" dirty="0"/>
            <a:t>School</a:t>
          </a:r>
        </a:p>
      </dgm:t>
    </dgm:pt>
    <dgm:pt modelId="{A62C8286-4BA3-43F7-A318-CC395133863C}" type="parTrans" cxnId="{CFB438C0-585D-4074-BA8A-7D38B6A66B3D}">
      <dgm:prSet/>
      <dgm:spPr/>
      <dgm:t>
        <a:bodyPr/>
        <a:lstStyle/>
        <a:p>
          <a:endParaRPr lang="en-US"/>
        </a:p>
      </dgm:t>
    </dgm:pt>
    <dgm:pt modelId="{0CB1E623-35B9-40B8-99C5-A6E5D367C786}" type="sibTrans" cxnId="{CFB438C0-585D-4074-BA8A-7D38B6A66B3D}">
      <dgm:prSet/>
      <dgm:spPr/>
      <dgm:t>
        <a:bodyPr/>
        <a:lstStyle/>
        <a:p>
          <a:endParaRPr lang="en-US"/>
        </a:p>
      </dgm:t>
    </dgm:pt>
    <dgm:pt modelId="{BA99D284-5A52-4527-B89A-A44E9DC96729}">
      <dgm:prSet phldrT="[Text]" custT="1">
        <dgm:style>
          <a:lnRef idx="2">
            <a:schemeClr val="accent6"/>
          </a:lnRef>
          <a:fillRef idx="1">
            <a:schemeClr val="lt1"/>
          </a:fillRef>
          <a:effectRef idx="0">
            <a:schemeClr val="accent6"/>
          </a:effectRef>
          <a:fontRef idx="minor">
            <a:schemeClr val="dk1"/>
          </a:fontRef>
        </dgm:style>
      </dgm:prSet>
      <dgm:spPr/>
      <dgm:t>
        <a:bodyPr/>
        <a:lstStyle/>
        <a:p>
          <a:r>
            <a:rPr lang="en-US" sz="2000" b="1" dirty="0"/>
            <a:t>District</a:t>
          </a:r>
        </a:p>
      </dgm:t>
    </dgm:pt>
    <dgm:pt modelId="{03B65AC3-6960-409D-A371-EDE47E970C5E}" type="parTrans" cxnId="{035075B0-89B1-4C9B-BD17-CBC3C9F927BE}">
      <dgm:prSet/>
      <dgm:spPr/>
      <dgm:t>
        <a:bodyPr/>
        <a:lstStyle/>
        <a:p>
          <a:endParaRPr lang="en-US"/>
        </a:p>
      </dgm:t>
    </dgm:pt>
    <dgm:pt modelId="{BC0EF186-339E-4142-96C2-D7C12BFB376B}" type="sibTrans" cxnId="{035075B0-89B1-4C9B-BD17-CBC3C9F927BE}">
      <dgm:prSet/>
      <dgm:spPr/>
      <dgm:t>
        <a:bodyPr/>
        <a:lstStyle/>
        <a:p>
          <a:endParaRPr lang="en-US"/>
        </a:p>
      </dgm:t>
    </dgm:pt>
    <dgm:pt modelId="{83CDE580-ED2A-464C-B94F-B72CB77066C5}">
      <dgm:prSet phldrT="[Text]" custT="1">
        <dgm:style>
          <a:lnRef idx="2">
            <a:schemeClr val="accent6"/>
          </a:lnRef>
          <a:fillRef idx="1">
            <a:schemeClr val="lt1"/>
          </a:fillRef>
          <a:effectRef idx="0">
            <a:schemeClr val="accent6"/>
          </a:effectRef>
          <a:fontRef idx="minor">
            <a:schemeClr val="dk1"/>
          </a:fontRef>
        </dgm:style>
      </dgm:prSet>
      <dgm:spPr/>
      <dgm:t>
        <a:bodyPr/>
        <a:lstStyle/>
        <a:p>
          <a:r>
            <a:rPr lang="en-US" sz="2000" b="1" dirty="0" smtClean="0"/>
            <a:t>State</a:t>
          </a:r>
          <a:endParaRPr lang="en-US" sz="2000" b="1" dirty="0"/>
        </a:p>
      </dgm:t>
    </dgm:pt>
    <dgm:pt modelId="{22BA1897-DEC8-40D9-9797-2D54B450F98C}" type="parTrans" cxnId="{05F2D29D-BF53-44E2-AC29-AB0494605665}">
      <dgm:prSet/>
      <dgm:spPr/>
      <dgm:t>
        <a:bodyPr/>
        <a:lstStyle/>
        <a:p>
          <a:endParaRPr lang="en-US"/>
        </a:p>
      </dgm:t>
    </dgm:pt>
    <dgm:pt modelId="{B1D1F83A-1308-47A8-9190-6D9DC7EE714D}" type="sibTrans" cxnId="{05F2D29D-BF53-44E2-AC29-AB0494605665}">
      <dgm:prSet/>
      <dgm:spPr/>
      <dgm:t>
        <a:bodyPr/>
        <a:lstStyle/>
        <a:p>
          <a:endParaRPr lang="en-US"/>
        </a:p>
      </dgm:t>
    </dgm:pt>
    <dgm:pt modelId="{18DD4AA7-2F54-4466-AF58-8ACC7E294DBD}">
      <dgm:prSet phldrT="[Text]">
        <dgm:style>
          <a:lnRef idx="3">
            <a:schemeClr val="lt1"/>
          </a:lnRef>
          <a:fillRef idx="1">
            <a:schemeClr val="accent6"/>
          </a:fillRef>
          <a:effectRef idx="1">
            <a:schemeClr val="accent6"/>
          </a:effectRef>
          <a:fontRef idx="minor">
            <a:schemeClr val="lt1"/>
          </a:fontRef>
        </dgm:style>
      </dgm:prSet>
      <dgm:spPr/>
      <dgm:t>
        <a:bodyPr/>
        <a:lstStyle/>
        <a:p>
          <a:r>
            <a:rPr lang="en-US" b="1" dirty="0" smtClean="0"/>
            <a:t>Advocates for Education</a:t>
          </a:r>
          <a:endParaRPr lang="en-US" b="1" dirty="0"/>
        </a:p>
      </dgm:t>
    </dgm:pt>
    <dgm:pt modelId="{AEEE4921-C8EC-4309-85D5-B0633608A7E1}" type="parTrans" cxnId="{97B40BEF-FEF0-461F-8402-C23F458899A8}">
      <dgm:prSet/>
      <dgm:spPr/>
      <dgm:t>
        <a:bodyPr/>
        <a:lstStyle/>
        <a:p>
          <a:endParaRPr lang="en-US"/>
        </a:p>
      </dgm:t>
    </dgm:pt>
    <dgm:pt modelId="{207DD69A-452B-40CF-9F1D-623FA5D2B00E}" type="sibTrans" cxnId="{97B40BEF-FEF0-461F-8402-C23F458899A8}">
      <dgm:prSet/>
      <dgm:spPr/>
      <dgm:t>
        <a:bodyPr/>
        <a:lstStyle/>
        <a:p>
          <a:endParaRPr lang="en-US"/>
        </a:p>
      </dgm:t>
    </dgm:pt>
    <dgm:pt modelId="{F8B623C8-AAB9-4C77-9A32-41B2B28AF5E6}">
      <dgm:prSet phldrT="[Text]">
        <dgm:style>
          <a:lnRef idx="1">
            <a:schemeClr val="accent6"/>
          </a:lnRef>
          <a:fillRef idx="3">
            <a:schemeClr val="accent6"/>
          </a:fillRef>
          <a:effectRef idx="2">
            <a:schemeClr val="accent6"/>
          </a:effectRef>
          <a:fontRef idx="minor">
            <a:schemeClr val="lt1"/>
          </a:fontRef>
        </dgm:style>
      </dgm:prSet>
      <dgm:spPr/>
      <dgm:t>
        <a:bodyPr/>
        <a:lstStyle/>
        <a:p>
          <a:r>
            <a:rPr lang="en-US" b="1" dirty="0" smtClean="0"/>
            <a:t>Parents &amp; Students</a:t>
          </a:r>
          <a:endParaRPr lang="en-US" b="1" dirty="0"/>
        </a:p>
      </dgm:t>
    </dgm:pt>
    <dgm:pt modelId="{D51A0F29-70D0-4CB2-B01A-5BA934662DD9}" type="parTrans" cxnId="{8B5670EC-7E44-4298-9EBC-E9DF7E0C0DE5}">
      <dgm:prSet/>
      <dgm:spPr/>
      <dgm:t>
        <a:bodyPr/>
        <a:lstStyle/>
        <a:p>
          <a:endParaRPr lang="en-US"/>
        </a:p>
      </dgm:t>
    </dgm:pt>
    <dgm:pt modelId="{077FC2C0-7FBE-4D4D-AC17-9572176CF252}" type="sibTrans" cxnId="{8B5670EC-7E44-4298-9EBC-E9DF7E0C0DE5}">
      <dgm:prSet/>
      <dgm:spPr/>
      <dgm:t>
        <a:bodyPr/>
        <a:lstStyle/>
        <a:p>
          <a:endParaRPr lang="en-US"/>
        </a:p>
      </dgm:t>
    </dgm:pt>
    <dgm:pt modelId="{E79A30D8-4122-4F53-B334-22C085F7B981}">
      <dgm:prSet phldrT="[Text]" custT="1">
        <dgm:style>
          <a:lnRef idx="1">
            <a:schemeClr val="accent6"/>
          </a:lnRef>
          <a:fillRef idx="3">
            <a:schemeClr val="accent6"/>
          </a:fillRef>
          <a:effectRef idx="2">
            <a:schemeClr val="accent6"/>
          </a:effectRef>
          <a:fontRef idx="minor">
            <a:schemeClr val="lt1"/>
          </a:fontRef>
        </dgm:style>
      </dgm:prSet>
      <dgm:spPr>
        <a:solidFill>
          <a:schemeClr val="bg1"/>
        </a:solidFill>
      </dgm:spPr>
      <dgm:t>
        <a:bodyPr/>
        <a:lstStyle/>
        <a:p>
          <a:r>
            <a:rPr lang="en-US" sz="2000" b="1" dirty="0" smtClean="0">
              <a:solidFill>
                <a:schemeClr val="tx1"/>
              </a:solidFill>
            </a:rPr>
            <a:t>Parents </a:t>
          </a:r>
          <a:endParaRPr lang="en-US" sz="2000" b="1" dirty="0">
            <a:solidFill>
              <a:schemeClr val="tx1"/>
            </a:solidFill>
          </a:endParaRPr>
        </a:p>
      </dgm:t>
    </dgm:pt>
    <dgm:pt modelId="{B25757AF-9168-4128-B714-75AB952F089E}" type="parTrans" cxnId="{D4C86745-C437-44FF-952B-A92301AA85FE}">
      <dgm:prSet/>
      <dgm:spPr/>
      <dgm:t>
        <a:bodyPr/>
        <a:lstStyle/>
        <a:p>
          <a:endParaRPr lang="en-US"/>
        </a:p>
      </dgm:t>
    </dgm:pt>
    <dgm:pt modelId="{CF5C7734-691B-42CF-B15D-DB0B63AF1F7A}" type="sibTrans" cxnId="{D4C86745-C437-44FF-952B-A92301AA85FE}">
      <dgm:prSet/>
      <dgm:spPr/>
      <dgm:t>
        <a:bodyPr/>
        <a:lstStyle/>
        <a:p>
          <a:endParaRPr lang="en-US"/>
        </a:p>
      </dgm:t>
    </dgm:pt>
    <dgm:pt modelId="{874476C1-E0AA-4395-92FD-CD2B17EB65FD}">
      <dgm:prSet phldrT="[Text]" custT="1">
        <dgm:style>
          <a:lnRef idx="1">
            <a:schemeClr val="accent6"/>
          </a:lnRef>
          <a:fillRef idx="3">
            <a:schemeClr val="accent6"/>
          </a:fillRef>
          <a:effectRef idx="2">
            <a:schemeClr val="accent6"/>
          </a:effectRef>
          <a:fontRef idx="minor">
            <a:schemeClr val="lt1"/>
          </a:fontRef>
        </dgm:style>
      </dgm:prSet>
      <dgm:spPr>
        <a:solidFill>
          <a:schemeClr val="bg1"/>
        </a:solidFill>
      </dgm:spPr>
      <dgm:t>
        <a:bodyPr/>
        <a:lstStyle/>
        <a:p>
          <a:r>
            <a:rPr lang="en-US" sz="2000" b="1" dirty="0" smtClean="0">
              <a:solidFill>
                <a:schemeClr val="tx1"/>
              </a:solidFill>
            </a:rPr>
            <a:t>Students</a:t>
          </a:r>
          <a:endParaRPr lang="en-US" sz="2000" b="1" dirty="0">
            <a:solidFill>
              <a:schemeClr val="tx1"/>
            </a:solidFill>
          </a:endParaRPr>
        </a:p>
      </dgm:t>
    </dgm:pt>
    <dgm:pt modelId="{5394462A-A37B-40BC-A063-D071688B682A}" type="parTrans" cxnId="{E7FC08DE-6A2B-4146-8DA8-1136E3F88424}">
      <dgm:prSet/>
      <dgm:spPr/>
      <dgm:t>
        <a:bodyPr/>
        <a:lstStyle/>
        <a:p>
          <a:endParaRPr lang="en-US"/>
        </a:p>
      </dgm:t>
    </dgm:pt>
    <dgm:pt modelId="{7F01BBE0-4783-4461-852F-B58ECE8B69A3}" type="sibTrans" cxnId="{E7FC08DE-6A2B-4146-8DA8-1136E3F88424}">
      <dgm:prSet/>
      <dgm:spPr/>
      <dgm:t>
        <a:bodyPr/>
        <a:lstStyle/>
        <a:p>
          <a:endParaRPr lang="en-US"/>
        </a:p>
      </dgm:t>
    </dgm:pt>
    <dgm:pt modelId="{8C81AC47-772E-44A3-90CA-DAD293866E68}" type="pres">
      <dgm:prSet presAssocID="{605A5525-5F49-4B9C-92C2-20C418C2D5B7}" presName="theList" presStyleCnt="0">
        <dgm:presLayoutVars>
          <dgm:dir/>
          <dgm:animLvl val="lvl"/>
          <dgm:resizeHandles val="exact"/>
        </dgm:presLayoutVars>
      </dgm:prSet>
      <dgm:spPr/>
      <dgm:t>
        <a:bodyPr/>
        <a:lstStyle/>
        <a:p>
          <a:endParaRPr lang="en-US"/>
        </a:p>
      </dgm:t>
    </dgm:pt>
    <dgm:pt modelId="{C937213C-87FE-4065-A028-72B4A6B2158B}" type="pres">
      <dgm:prSet presAssocID="{F8B623C8-AAB9-4C77-9A32-41B2B28AF5E6}" presName="compNode" presStyleCnt="0"/>
      <dgm:spPr/>
    </dgm:pt>
    <dgm:pt modelId="{0FFA6A2D-BE22-4A20-925C-62941AC6B483}" type="pres">
      <dgm:prSet presAssocID="{F8B623C8-AAB9-4C77-9A32-41B2B28AF5E6}" presName="aNode" presStyleLbl="bgShp" presStyleIdx="0" presStyleCnt="3"/>
      <dgm:spPr/>
      <dgm:t>
        <a:bodyPr/>
        <a:lstStyle/>
        <a:p>
          <a:endParaRPr lang="en-US"/>
        </a:p>
      </dgm:t>
    </dgm:pt>
    <dgm:pt modelId="{E0100280-47C6-4CD4-8EC5-D69D492E7F80}" type="pres">
      <dgm:prSet presAssocID="{F8B623C8-AAB9-4C77-9A32-41B2B28AF5E6}" presName="textNode" presStyleLbl="bgShp" presStyleIdx="0" presStyleCnt="3"/>
      <dgm:spPr/>
      <dgm:t>
        <a:bodyPr/>
        <a:lstStyle/>
        <a:p>
          <a:endParaRPr lang="en-US"/>
        </a:p>
      </dgm:t>
    </dgm:pt>
    <dgm:pt modelId="{9102DAB3-0586-46AC-8426-69DC7D0ABF1C}" type="pres">
      <dgm:prSet presAssocID="{F8B623C8-AAB9-4C77-9A32-41B2B28AF5E6}" presName="compChildNode" presStyleCnt="0"/>
      <dgm:spPr/>
    </dgm:pt>
    <dgm:pt modelId="{7955A519-35E4-4E20-B2DB-DE32702E4AC5}" type="pres">
      <dgm:prSet presAssocID="{F8B623C8-AAB9-4C77-9A32-41B2B28AF5E6}" presName="theInnerList" presStyleCnt="0"/>
      <dgm:spPr/>
    </dgm:pt>
    <dgm:pt modelId="{9AC27478-6B05-4A49-B11A-5905CF75D15B}" type="pres">
      <dgm:prSet presAssocID="{E79A30D8-4122-4F53-B334-22C085F7B981}" presName="childNode" presStyleLbl="node1" presStyleIdx="0" presStyleCnt="7">
        <dgm:presLayoutVars>
          <dgm:bulletEnabled val="1"/>
        </dgm:presLayoutVars>
      </dgm:prSet>
      <dgm:spPr/>
      <dgm:t>
        <a:bodyPr/>
        <a:lstStyle/>
        <a:p>
          <a:endParaRPr lang="en-US"/>
        </a:p>
      </dgm:t>
    </dgm:pt>
    <dgm:pt modelId="{4B6EB782-79B2-4E93-A96F-B0EA67BF1ADD}" type="pres">
      <dgm:prSet presAssocID="{E79A30D8-4122-4F53-B334-22C085F7B981}" presName="aSpace2" presStyleCnt="0"/>
      <dgm:spPr/>
    </dgm:pt>
    <dgm:pt modelId="{DAD9F6A8-CA1A-415D-8106-B6B25CC0D68D}" type="pres">
      <dgm:prSet presAssocID="{874476C1-E0AA-4395-92FD-CD2B17EB65FD}" presName="childNode" presStyleLbl="node1" presStyleIdx="1" presStyleCnt="7">
        <dgm:presLayoutVars>
          <dgm:bulletEnabled val="1"/>
        </dgm:presLayoutVars>
      </dgm:prSet>
      <dgm:spPr/>
      <dgm:t>
        <a:bodyPr/>
        <a:lstStyle/>
        <a:p>
          <a:endParaRPr lang="en-US"/>
        </a:p>
      </dgm:t>
    </dgm:pt>
    <dgm:pt modelId="{3B0E447E-362A-4607-B379-0BB20C2FED5F}" type="pres">
      <dgm:prSet presAssocID="{F8B623C8-AAB9-4C77-9A32-41B2B28AF5E6}" presName="aSpace" presStyleCnt="0"/>
      <dgm:spPr/>
    </dgm:pt>
    <dgm:pt modelId="{828A731E-6E3F-4065-BD45-8465485B5A08}" type="pres">
      <dgm:prSet presAssocID="{37D5CECD-1E7E-4845-8AA0-ECB728D455D6}" presName="compNode" presStyleCnt="0"/>
      <dgm:spPr/>
    </dgm:pt>
    <dgm:pt modelId="{B8F5C28F-61AB-4A57-BF52-C4CA9E2F8C13}" type="pres">
      <dgm:prSet presAssocID="{37D5CECD-1E7E-4845-8AA0-ECB728D455D6}" presName="aNode" presStyleLbl="bgShp" presStyleIdx="1" presStyleCnt="3" custLinFactNeighborX="-38" custLinFactNeighborY="-317"/>
      <dgm:spPr/>
      <dgm:t>
        <a:bodyPr/>
        <a:lstStyle/>
        <a:p>
          <a:endParaRPr lang="en-US"/>
        </a:p>
      </dgm:t>
    </dgm:pt>
    <dgm:pt modelId="{0351E214-294F-4FA6-BBFB-F72FF3439388}" type="pres">
      <dgm:prSet presAssocID="{37D5CECD-1E7E-4845-8AA0-ECB728D455D6}" presName="textNode" presStyleLbl="bgShp" presStyleIdx="1" presStyleCnt="3"/>
      <dgm:spPr/>
      <dgm:t>
        <a:bodyPr/>
        <a:lstStyle/>
        <a:p>
          <a:endParaRPr lang="en-US"/>
        </a:p>
      </dgm:t>
    </dgm:pt>
    <dgm:pt modelId="{EF685F20-7E3C-42BA-B27C-8F5E44AC3613}" type="pres">
      <dgm:prSet presAssocID="{37D5CECD-1E7E-4845-8AA0-ECB728D455D6}" presName="compChildNode" presStyleCnt="0"/>
      <dgm:spPr/>
    </dgm:pt>
    <dgm:pt modelId="{BD5DBF70-C7D2-4234-B342-61E4495DE363}" type="pres">
      <dgm:prSet presAssocID="{37D5CECD-1E7E-4845-8AA0-ECB728D455D6}" presName="theInnerList" presStyleCnt="0"/>
      <dgm:spPr/>
    </dgm:pt>
    <dgm:pt modelId="{425E9074-034B-46DC-AD5A-9D5E246CAD79}" type="pres">
      <dgm:prSet presAssocID="{7E9D0369-DDC2-451E-87AA-58716421FCF7}" presName="childNode" presStyleLbl="node1" presStyleIdx="2" presStyleCnt="7">
        <dgm:presLayoutVars>
          <dgm:bulletEnabled val="1"/>
        </dgm:presLayoutVars>
      </dgm:prSet>
      <dgm:spPr/>
      <dgm:t>
        <a:bodyPr/>
        <a:lstStyle/>
        <a:p>
          <a:endParaRPr lang="en-US"/>
        </a:p>
      </dgm:t>
    </dgm:pt>
    <dgm:pt modelId="{51289054-B463-4C68-BBB1-53CD5BA541A9}" type="pres">
      <dgm:prSet presAssocID="{7E9D0369-DDC2-451E-87AA-58716421FCF7}" presName="aSpace2" presStyleCnt="0"/>
      <dgm:spPr/>
    </dgm:pt>
    <dgm:pt modelId="{8E499E45-08DB-462A-A41C-034573AE9347}" type="pres">
      <dgm:prSet presAssocID="{BA99D284-5A52-4527-B89A-A44E9DC96729}" presName="childNode" presStyleLbl="node1" presStyleIdx="3" presStyleCnt="7">
        <dgm:presLayoutVars>
          <dgm:bulletEnabled val="1"/>
        </dgm:presLayoutVars>
      </dgm:prSet>
      <dgm:spPr/>
      <dgm:t>
        <a:bodyPr/>
        <a:lstStyle/>
        <a:p>
          <a:endParaRPr lang="en-US"/>
        </a:p>
      </dgm:t>
    </dgm:pt>
    <dgm:pt modelId="{2B592177-E2A8-49DB-8244-22B08770E1D6}" type="pres">
      <dgm:prSet presAssocID="{BA99D284-5A52-4527-B89A-A44E9DC96729}" presName="aSpace2" presStyleCnt="0"/>
      <dgm:spPr/>
    </dgm:pt>
    <dgm:pt modelId="{3D083411-670A-4FA4-A4E5-833D60D8CEF3}" type="pres">
      <dgm:prSet presAssocID="{83CDE580-ED2A-464C-B94F-B72CB77066C5}" presName="childNode" presStyleLbl="node1" presStyleIdx="4" presStyleCnt="7">
        <dgm:presLayoutVars>
          <dgm:bulletEnabled val="1"/>
        </dgm:presLayoutVars>
      </dgm:prSet>
      <dgm:spPr/>
      <dgm:t>
        <a:bodyPr/>
        <a:lstStyle/>
        <a:p>
          <a:endParaRPr lang="en-US"/>
        </a:p>
      </dgm:t>
    </dgm:pt>
    <dgm:pt modelId="{C8796A55-187F-465F-9360-FAA2D711E332}" type="pres">
      <dgm:prSet presAssocID="{37D5CECD-1E7E-4845-8AA0-ECB728D455D6}" presName="aSpace" presStyleCnt="0"/>
      <dgm:spPr/>
    </dgm:pt>
    <dgm:pt modelId="{1F3DDA32-AE73-453C-9A1A-6BA9FC43FB36}" type="pres">
      <dgm:prSet presAssocID="{18DD4AA7-2F54-4466-AF58-8ACC7E294DBD}" presName="compNode" presStyleCnt="0"/>
      <dgm:spPr/>
    </dgm:pt>
    <dgm:pt modelId="{07DDE814-2C13-4921-BA84-0EEFC1D69476}" type="pres">
      <dgm:prSet presAssocID="{18DD4AA7-2F54-4466-AF58-8ACC7E294DBD}" presName="aNode" presStyleLbl="bgShp" presStyleIdx="2" presStyleCnt="3"/>
      <dgm:spPr/>
      <dgm:t>
        <a:bodyPr/>
        <a:lstStyle/>
        <a:p>
          <a:endParaRPr lang="en-US"/>
        </a:p>
      </dgm:t>
    </dgm:pt>
    <dgm:pt modelId="{3F7C54C5-3844-4AB1-904C-A1C55FE9BE88}" type="pres">
      <dgm:prSet presAssocID="{18DD4AA7-2F54-4466-AF58-8ACC7E294DBD}" presName="textNode" presStyleLbl="bgShp" presStyleIdx="2" presStyleCnt="3"/>
      <dgm:spPr/>
      <dgm:t>
        <a:bodyPr/>
        <a:lstStyle/>
        <a:p>
          <a:endParaRPr lang="en-US"/>
        </a:p>
      </dgm:t>
    </dgm:pt>
    <dgm:pt modelId="{3BA57138-826A-435A-841C-3603B02BE80D}" type="pres">
      <dgm:prSet presAssocID="{18DD4AA7-2F54-4466-AF58-8ACC7E294DBD}" presName="compChildNode" presStyleCnt="0"/>
      <dgm:spPr/>
    </dgm:pt>
    <dgm:pt modelId="{7C5C36FB-BE82-4609-BF87-2A533F331C3A}" type="pres">
      <dgm:prSet presAssocID="{18DD4AA7-2F54-4466-AF58-8ACC7E294DBD}" presName="theInnerList" presStyleCnt="0"/>
      <dgm:spPr/>
    </dgm:pt>
    <dgm:pt modelId="{37C0F2FD-B1CC-4BC6-96E0-1AABF697F23D}" type="pres">
      <dgm:prSet presAssocID="{4E4D244C-9ED1-47F8-97EF-92225CD1DD3D}" presName="childNode" presStyleLbl="node1" presStyleIdx="5" presStyleCnt="7">
        <dgm:presLayoutVars>
          <dgm:bulletEnabled val="1"/>
        </dgm:presLayoutVars>
      </dgm:prSet>
      <dgm:spPr/>
      <dgm:t>
        <a:bodyPr/>
        <a:lstStyle/>
        <a:p>
          <a:endParaRPr lang="en-US"/>
        </a:p>
      </dgm:t>
    </dgm:pt>
    <dgm:pt modelId="{900D9CB4-958D-4AA3-8726-444E872100E0}" type="pres">
      <dgm:prSet presAssocID="{4E4D244C-9ED1-47F8-97EF-92225CD1DD3D}" presName="aSpace2" presStyleCnt="0"/>
      <dgm:spPr/>
    </dgm:pt>
    <dgm:pt modelId="{9EFEE352-8848-4710-82FE-F46A42BA9412}" type="pres">
      <dgm:prSet presAssocID="{62D17085-E0F3-446A-B134-BABA3AE5E289}" presName="childNode" presStyleLbl="node1" presStyleIdx="6" presStyleCnt="7">
        <dgm:presLayoutVars>
          <dgm:bulletEnabled val="1"/>
        </dgm:presLayoutVars>
      </dgm:prSet>
      <dgm:spPr/>
      <dgm:t>
        <a:bodyPr/>
        <a:lstStyle/>
        <a:p>
          <a:endParaRPr lang="en-US"/>
        </a:p>
      </dgm:t>
    </dgm:pt>
  </dgm:ptLst>
  <dgm:cxnLst>
    <dgm:cxn modelId="{CD412754-E292-4C63-8746-07CF045D2577}" type="presOf" srcId="{F8B623C8-AAB9-4C77-9A32-41B2B28AF5E6}" destId="{E0100280-47C6-4CD4-8EC5-D69D492E7F80}" srcOrd="1" destOrd="0" presId="urn:microsoft.com/office/officeart/2005/8/layout/lProcess2"/>
    <dgm:cxn modelId="{86EE1D06-A498-431B-A594-94C69F66401A}" type="presOf" srcId="{83CDE580-ED2A-464C-B94F-B72CB77066C5}" destId="{3D083411-670A-4FA4-A4E5-833D60D8CEF3}" srcOrd="0" destOrd="0" presId="urn:microsoft.com/office/officeart/2005/8/layout/lProcess2"/>
    <dgm:cxn modelId="{035075B0-89B1-4C9B-BD17-CBC3C9F927BE}" srcId="{37D5CECD-1E7E-4845-8AA0-ECB728D455D6}" destId="{BA99D284-5A52-4527-B89A-A44E9DC96729}" srcOrd="1" destOrd="0" parTransId="{03B65AC3-6960-409D-A371-EDE47E970C5E}" sibTransId="{BC0EF186-339E-4142-96C2-D7C12BFB376B}"/>
    <dgm:cxn modelId="{83BF4637-DDB0-4E56-BB23-9202B01415CF}" type="presOf" srcId="{37D5CECD-1E7E-4845-8AA0-ECB728D455D6}" destId="{0351E214-294F-4FA6-BBFB-F72FF3439388}" srcOrd="1" destOrd="0" presId="urn:microsoft.com/office/officeart/2005/8/layout/lProcess2"/>
    <dgm:cxn modelId="{BE6F9789-8D3F-4240-98CD-7128FA00B8C5}" type="presOf" srcId="{7E9D0369-DDC2-451E-87AA-58716421FCF7}" destId="{425E9074-034B-46DC-AD5A-9D5E246CAD79}" srcOrd="0" destOrd="0" presId="urn:microsoft.com/office/officeart/2005/8/layout/lProcess2"/>
    <dgm:cxn modelId="{21C023D7-6653-4696-B7C3-63B4FF9BDA91}" srcId="{18DD4AA7-2F54-4466-AF58-8ACC7E294DBD}" destId="{4E4D244C-9ED1-47F8-97EF-92225CD1DD3D}" srcOrd="0" destOrd="0" parTransId="{8D9E5869-9C31-4911-B7A0-F8C77494FC50}" sibTransId="{0028153D-B920-4D10-A771-D161534FEC4B}"/>
    <dgm:cxn modelId="{CFB438C0-585D-4074-BA8A-7D38B6A66B3D}" srcId="{37D5CECD-1E7E-4845-8AA0-ECB728D455D6}" destId="{7E9D0369-DDC2-451E-87AA-58716421FCF7}" srcOrd="0" destOrd="0" parTransId="{A62C8286-4BA3-43F7-A318-CC395133863C}" sibTransId="{0CB1E623-35B9-40B8-99C5-A6E5D367C786}"/>
    <dgm:cxn modelId="{E7FC08DE-6A2B-4146-8DA8-1136E3F88424}" srcId="{F8B623C8-AAB9-4C77-9A32-41B2B28AF5E6}" destId="{874476C1-E0AA-4395-92FD-CD2B17EB65FD}" srcOrd="1" destOrd="0" parTransId="{5394462A-A37B-40BC-A063-D071688B682A}" sibTransId="{7F01BBE0-4783-4461-852F-B58ECE8B69A3}"/>
    <dgm:cxn modelId="{8B5670EC-7E44-4298-9EBC-E9DF7E0C0DE5}" srcId="{605A5525-5F49-4B9C-92C2-20C418C2D5B7}" destId="{F8B623C8-AAB9-4C77-9A32-41B2B28AF5E6}" srcOrd="0" destOrd="0" parTransId="{D51A0F29-70D0-4CB2-B01A-5BA934662DD9}" sibTransId="{077FC2C0-7FBE-4D4D-AC17-9572176CF252}"/>
    <dgm:cxn modelId="{1078560B-1DA1-4D72-9617-F01C50C89478}" type="presOf" srcId="{18DD4AA7-2F54-4466-AF58-8ACC7E294DBD}" destId="{07DDE814-2C13-4921-BA84-0EEFC1D69476}" srcOrd="0" destOrd="0" presId="urn:microsoft.com/office/officeart/2005/8/layout/lProcess2"/>
    <dgm:cxn modelId="{23D792EC-4082-48CD-8157-C580ED30D057}" type="presOf" srcId="{62D17085-E0F3-446A-B134-BABA3AE5E289}" destId="{9EFEE352-8848-4710-82FE-F46A42BA9412}" srcOrd="0" destOrd="0" presId="urn:microsoft.com/office/officeart/2005/8/layout/lProcess2"/>
    <dgm:cxn modelId="{4350A70D-C740-4B23-A0C9-FFC80E29FA57}" type="presOf" srcId="{E79A30D8-4122-4F53-B334-22C085F7B981}" destId="{9AC27478-6B05-4A49-B11A-5905CF75D15B}" srcOrd="0" destOrd="0" presId="urn:microsoft.com/office/officeart/2005/8/layout/lProcess2"/>
    <dgm:cxn modelId="{23F7FDE3-BB39-4716-A358-FC88917A42A0}" type="presOf" srcId="{4E4D244C-9ED1-47F8-97EF-92225CD1DD3D}" destId="{37C0F2FD-B1CC-4BC6-96E0-1AABF697F23D}" srcOrd="0" destOrd="0" presId="urn:microsoft.com/office/officeart/2005/8/layout/lProcess2"/>
    <dgm:cxn modelId="{AE8D5811-229D-4236-80D3-8F92EB9F1EAA}" type="presOf" srcId="{18DD4AA7-2F54-4466-AF58-8ACC7E294DBD}" destId="{3F7C54C5-3844-4AB1-904C-A1C55FE9BE88}" srcOrd="1" destOrd="0" presId="urn:microsoft.com/office/officeart/2005/8/layout/lProcess2"/>
    <dgm:cxn modelId="{187E3AFF-42C2-410A-8760-19811C787BDF}" type="presOf" srcId="{605A5525-5F49-4B9C-92C2-20C418C2D5B7}" destId="{8C81AC47-772E-44A3-90CA-DAD293866E68}" srcOrd="0" destOrd="0" presId="urn:microsoft.com/office/officeart/2005/8/layout/lProcess2"/>
    <dgm:cxn modelId="{05F2D29D-BF53-44E2-AC29-AB0494605665}" srcId="{37D5CECD-1E7E-4845-8AA0-ECB728D455D6}" destId="{83CDE580-ED2A-464C-B94F-B72CB77066C5}" srcOrd="2" destOrd="0" parTransId="{22BA1897-DEC8-40D9-9797-2D54B450F98C}" sibTransId="{B1D1F83A-1308-47A8-9190-6D9DC7EE714D}"/>
    <dgm:cxn modelId="{BEADA8F7-AB7E-4D27-BCB8-EEEBC6F5F2EE}" type="presOf" srcId="{874476C1-E0AA-4395-92FD-CD2B17EB65FD}" destId="{DAD9F6A8-CA1A-415D-8106-B6B25CC0D68D}" srcOrd="0" destOrd="0" presId="urn:microsoft.com/office/officeart/2005/8/layout/lProcess2"/>
    <dgm:cxn modelId="{13C68988-998A-4532-9999-270469FB1A31}" type="presOf" srcId="{F8B623C8-AAB9-4C77-9A32-41B2B28AF5E6}" destId="{0FFA6A2D-BE22-4A20-925C-62941AC6B483}" srcOrd="0" destOrd="0" presId="urn:microsoft.com/office/officeart/2005/8/layout/lProcess2"/>
    <dgm:cxn modelId="{B846FB74-2593-42F0-AB2F-6151B403F938}" srcId="{18DD4AA7-2F54-4466-AF58-8ACC7E294DBD}" destId="{62D17085-E0F3-446A-B134-BABA3AE5E289}" srcOrd="1" destOrd="0" parTransId="{B4957AE1-A8BA-42E1-A16E-6DDC6ABDEF87}" sibTransId="{C208E124-341C-46A2-B1AD-137692290DA9}"/>
    <dgm:cxn modelId="{52F6EB58-496F-4757-90B3-35175955586C}" type="presOf" srcId="{37D5CECD-1E7E-4845-8AA0-ECB728D455D6}" destId="{B8F5C28F-61AB-4A57-BF52-C4CA9E2F8C13}" srcOrd="0" destOrd="0" presId="urn:microsoft.com/office/officeart/2005/8/layout/lProcess2"/>
    <dgm:cxn modelId="{4FB88976-9C44-4FCB-BB05-DDFA7C6D4ADF}" srcId="{605A5525-5F49-4B9C-92C2-20C418C2D5B7}" destId="{37D5CECD-1E7E-4845-8AA0-ECB728D455D6}" srcOrd="1" destOrd="0" parTransId="{F34B11F3-FE08-4EA5-9ADB-679B65B75699}" sibTransId="{DE07A702-CC1E-43B8-8D6B-E349F87DFCC2}"/>
    <dgm:cxn modelId="{E6F6139A-5062-4FAE-978F-4486CAFF5B0A}" type="presOf" srcId="{BA99D284-5A52-4527-B89A-A44E9DC96729}" destId="{8E499E45-08DB-462A-A41C-034573AE9347}" srcOrd="0" destOrd="0" presId="urn:microsoft.com/office/officeart/2005/8/layout/lProcess2"/>
    <dgm:cxn modelId="{97B40BEF-FEF0-461F-8402-C23F458899A8}" srcId="{605A5525-5F49-4B9C-92C2-20C418C2D5B7}" destId="{18DD4AA7-2F54-4466-AF58-8ACC7E294DBD}" srcOrd="2" destOrd="0" parTransId="{AEEE4921-C8EC-4309-85D5-B0633608A7E1}" sibTransId="{207DD69A-452B-40CF-9F1D-623FA5D2B00E}"/>
    <dgm:cxn modelId="{D4C86745-C437-44FF-952B-A92301AA85FE}" srcId="{F8B623C8-AAB9-4C77-9A32-41B2B28AF5E6}" destId="{E79A30D8-4122-4F53-B334-22C085F7B981}" srcOrd="0" destOrd="0" parTransId="{B25757AF-9168-4128-B714-75AB952F089E}" sibTransId="{CF5C7734-691B-42CF-B15D-DB0B63AF1F7A}"/>
    <dgm:cxn modelId="{0F41752B-8E1B-4907-965B-7C19C8A613EC}" type="presParOf" srcId="{8C81AC47-772E-44A3-90CA-DAD293866E68}" destId="{C937213C-87FE-4065-A028-72B4A6B2158B}" srcOrd="0" destOrd="0" presId="urn:microsoft.com/office/officeart/2005/8/layout/lProcess2"/>
    <dgm:cxn modelId="{65BE4EB0-6D22-4FB5-9198-EBA22A68EB70}" type="presParOf" srcId="{C937213C-87FE-4065-A028-72B4A6B2158B}" destId="{0FFA6A2D-BE22-4A20-925C-62941AC6B483}" srcOrd="0" destOrd="0" presId="urn:microsoft.com/office/officeart/2005/8/layout/lProcess2"/>
    <dgm:cxn modelId="{3FED972E-ADFC-42D7-AC0A-6E635E382915}" type="presParOf" srcId="{C937213C-87FE-4065-A028-72B4A6B2158B}" destId="{E0100280-47C6-4CD4-8EC5-D69D492E7F80}" srcOrd="1" destOrd="0" presId="urn:microsoft.com/office/officeart/2005/8/layout/lProcess2"/>
    <dgm:cxn modelId="{D9AD19DB-6BF3-4FA4-8185-1C7F6E6EF023}" type="presParOf" srcId="{C937213C-87FE-4065-A028-72B4A6B2158B}" destId="{9102DAB3-0586-46AC-8426-69DC7D0ABF1C}" srcOrd="2" destOrd="0" presId="urn:microsoft.com/office/officeart/2005/8/layout/lProcess2"/>
    <dgm:cxn modelId="{9AAD9CF3-5D64-4779-98F4-4095FECD8621}" type="presParOf" srcId="{9102DAB3-0586-46AC-8426-69DC7D0ABF1C}" destId="{7955A519-35E4-4E20-B2DB-DE32702E4AC5}" srcOrd="0" destOrd="0" presId="urn:microsoft.com/office/officeart/2005/8/layout/lProcess2"/>
    <dgm:cxn modelId="{CCA8D633-C501-4FDF-BDCB-B1936035371B}" type="presParOf" srcId="{7955A519-35E4-4E20-B2DB-DE32702E4AC5}" destId="{9AC27478-6B05-4A49-B11A-5905CF75D15B}" srcOrd="0" destOrd="0" presId="urn:microsoft.com/office/officeart/2005/8/layout/lProcess2"/>
    <dgm:cxn modelId="{41D36744-3C77-4A4A-ADD3-BCE5596CA84D}" type="presParOf" srcId="{7955A519-35E4-4E20-B2DB-DE32702E4AC5}" destId="{4B6EB782-79B2-4E93-A96F-B0EA67BF1ADD}" srcOrd="1" destOrd="0" presId="urn:microsoft.com/office/officeart/2005/8/layout/lProcess2"/>
    <dgm:cxn modelId="{F64D71F9-8E34-4527-9CBE-ECA808D99F6A}" type="presParOf" srcId="{7955A519-35E4-4E20-B2DB-DE32702E4AC5}" destId="{DAD9F6A8-CA1A-415D-8106-B6B25CC0D68D}" srcOrd="2" destOrd="0" presId="urn:microsoft.com/office/officeart/2005/8/layout/lProcess2"/>
    <dgm:cxn modelId="{0042596C-A935-4040-9053-44DC4DE9E677}" type="presParOf" srcId="{8C81AC47-772E-44A3-90CA-DAD293866E68}" destId="{3B0E447E-362A-4607-B379-0BB20C2FED5F}" srcOrd="1" destOrd="0" presId="urn:microsoft.com/office/officeart/2005/8/layout/lProcess2"/>
    <dgm:cxn modelId="{77D25F6F-6FA2-480B-A8E6-4949BCE3B859}" type="presParOf" srcId="{8C81AC47-772E-44A3-90CA-DAD293866E68}" destId="{828A731E-6E3F-4065-BD45-8465485B5A08}" srcOrd="2" destOrd="0" presId="urn:microsoft.com/office/officeart/2005/8/layout/lProcess2"/>
    <dgm:cxn modelId="{F418BDD4-E5B6-44E4-965C-058300E46C39}" type="presParOf" srcId="{828A731E-6E3F-4065-BD45-8465485B5A08}" destId="{B8F5C28F-61AB-4A57-BF52-C4CA9E2F8C13}" srcOrd="0" destOrd="0" presId="urn:microsoft.com/office/officeart/2005/8/layout/lProcess2"/>
    <dgm:cxn modelId="{C2738034-892F-4D4A-A44D-BA5FF7214CD4}" type="presParOf" srcId="{828A731E-6E3F-4065-BD45-8465485B5A08}" destId="{0351E214-294F-4FA6-BBFB-F72FF3439388}" srcOrd="1" destOrd="0" presId="urn:microsoft.com/office/officeart/2005/8/layout/lProcess2"/>
    <dgm:cxn modelId="{D2054E40-9D66-4081-A9D5-D00C564624B1}" type="presParOf" srcId="{828A731E-6E3F-4065-BD45-8465485B5A08}" destId="{EF685F20-7E3C-42BA-B27C-8F5E44AC3613}" srcOrd="2" destOrd="0" presId="urn:microsoft.com/office/officeart/2005/8/layout/lProcess2"/>
    <dgm:cxn modelId="{9721AAFC-74AF-4E25-9B79-09DA84038FBE}" type="presParOf" srcId="{EF685F20-7E3C-42BA-B27C-8F5E44AC3613}" destId="{BD5DBF70-C7D2-4234-B342-61E4495DE363}" srcOrd="0" destOrd="0" presId="urn:microsoft.com/office/officeart/2005/8/layout/lProcess2"/>
    <dgm:cxn modelId="{1530DF3C-1778-4F85-A37A-6288AB0F8934}" type="presParOf" srcId="{BD5DBF70-C7D2-4234-B342-61E4495DE363}" destId="{425E9074-034B-46DC-AD5A-9D5E246CAD79}" srcOrd="0" destOrd="0" presId="urn:microsoft.com/office/officeart/2005/8/layout/lProcess2"/>
    <dgm:cxn modelId="{A9A6A5AD-DAD9-4BAB-B69A-2F1D3C732E64}" type="presParOf" srcId="{BD5DBF70-C7D2-4234-B342-61E4495DE363}" destId="{51289054-B463-4C68-BBB1-53CD5BA541A9}" srcOrd="1" destOrd="0" presId="urn:microsoft.com/office/officeart/2005/8/layout/lProcess2"/>
    <dgm:cxn modelId="{621ACE6F-9506-4B6F-891A-69A46085B530}" type="presParOf" srcId="{BD5DBF70-C7D2-4234-B342-61E4495DE363}" destId="{8E499E45-08DB-462A-A41C-034573AE9347}" srcOrd="2" destOrd="0" presId="urn:microsoft.com/office/officeart/2005/8/layout/lProcess2"/>
    <dgm:cxn modelId="{C58CA456-2254-4B4F-8525-637D82CF2D04}" type="presParOf" srcId="{BD5DBF70-C7D2-4234-B342-61E4495DE363}" destId="{2B592177-E2A8-49DB-8244-22B08770E1D6}" srcOrd="3" destOrd="0" presId="urn:microsoft.com/office/officeart/2005/8/layout/lProcess2"/>
    <dgm:cxn modelId="{E0B0AE66-AC59-48EE-A5FA-7EEED4819B04}" type="presParOf" srcId="{BD5DBF70-C7D2-4234-B342-61E4495DE363}" destId="{3D083411-670A-4FA4-A4E5-833D60D8CEF3}" srcOrd="4" destOrd="0" presId="urn:microsoft.com/office/officeart/2005/8/layout/lProcess2"/>
    <dgm:cxn modelId="{B395C7C8-51E8-49FC-B3EF-AEAD0BD0CDB9}" type="presParOf" srcId="{8C81AC47-772E-44A3-90CA-DAD293866E68}" destId="{C8796A55-187F-465F-9360-FAA2D711E332}" srcOrd="3" destOrd="0" presId="urn:microsoft.com/office/officeart/2005/8/layout/lProcess2"/>
    <dgm:cxn modelId="{EBB2D61E-7FAD-44D3-8D62-4C69668DDF21}" type="presParOf" srcId="{8C81AC47-772E-44A3-90CA-DAD293866E68}" destId="{1F3DDA32-AE73-453C-9A1A-6BA9FC43FB36}" srcOrd="4" destOrd="0" presId="urn:microsoft.com/office/officeart/2005/8/layout/lProcess2"/>
    <dgm:cxn modelId="{4E2F481D-09BC-40D8-84D0-5193ADC47E95}" type="presParOf" srcId="{1F3DDA32-AE73-453C-9A1A-6BA9FC43FB36}" destId="{07DDE814-2C13-4921-BA84-0EEFC1D69476}" srcOrd="0" destOrd="0" presId="urn:microsoft.com/office/officeart/2005/8/layout/lProcess2"/>
    <dgm:cxn modelId="{624F5FE7-4B1C-40F1-A5F5-E6CE01F61C42}" type="presParOf" srcId="{1F3DDA32-AE73-453C-9A1A-6BA9FC43FB36}" destId="{3F7C54C5-3844-4AB1-904C-A1C55FE9BE88}" srcOrd="1" destOrd="0" presId="urn:microsoft.com/office/officeart/2005/8/layout/lProcess2"/>
    <dgm:cxn modelId="{54DA8185-AD95-44F5-B90B-4FBCEAFEE9A6}" type="presParOf" srcId="{1F3DDA32-AE73-453C-9A1A-6BA9FC43FB36}" destId="{3BA57138-826A-435A-841C-3603B02BE80D}" srcOrd="2" destOrd="0" presId="urn:microsoft.com/office/officeart/2005/8/layout/lProcess2"/>
    <dgm:cxn modelId="{B814D1A2-884B-43BB-831C-E36A877EBA25}" type="presParOf" srcId="{3BA57138-826A-435A-841C-3603B02BE80D}" destId="{7C5C36FB-BE82-4609-BF87-2A533F331C3A}" srcOrd="0" destOrd="0" presId="urn:microsoft.com/office/officeart/2005/8/layout/lProcess2"/>
    <dgm:cxn modelId="{6EC27FCF-43A6-41FA-894C-379CA44FD9F1}" type="presParOf" srcId="{7C5C36FB-BE82-4609-BF87-2A533F331C3A}" destId="{37C0F2FD-B1CC-4BC6-96E0-1AABF697F23D}" srcOrd="0" destOrd="0" presId="urn:microsoft.com/office/officeart/2005/8/layout/lProcess2"/>
    <dgm:cxn modelId="{D741AD8B-9B45-4018-B121-1346E43B69B8}" type="presParOf" srcId="{7C5C36FB-BE82-4609-BF87-2A533F331C3A}" destId="{900D9CB4-958D-4AA3-8726-444E872100E0}" srcOrd="1" destOrd="0" presId="urn:microsoft.com/office/officeart/2005/8/layout/lProcess2"/>
    <dgm:cxn modelId="{3155272F-9179-4799-9FEC-AA2201ACBF95}" type="presParOf" srcId="{7C5C36FB-BE82-4609-BF87-2A533F331C3A}" destId="{9EFEE352-8848-4710-82FE-F46A42BA9412}"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DC972B4-BE58-4650-B476-366DBD06086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27C7157-DF39-4354-9F03-18D38BE6183B}">
      <dgm:prSet phldrT="[Text]" custT="1"/>
      <dgm:spPr>
        <a:solidFill>
          <a:srgbClr val="CC3300">
            <a:alpha val="30000"/>
          </a:srgbClr>
        </a:solidFill>
        <a:ln>
          <a:noFill/>
        </a:ln>
      </dgm:spPr>
      <dgm:t>
        <a:bodyPr/>
        <a:lstStyle/>
        <a:p>
          <a:pPr>
            <a:spcAft>
              <a:spcPts val="0"/>
            </a:spcAft>
          </a:pPr>
          <a:r>
            <a:rPr lang="en-US" sz="2400" b="0" i="0" dirty="0" smtClean="0">
              <a:solidFill>
                <a:schemeClr val="bg1"/>
              </a:solidFill>
            </a:rPr>
            <a:t>Rights</a:t>
          </a:r>
          <a:endParaRPr lang="en-US" sz="2000" b="0" i="0" dirty="0">
            <a:solidFill>
              <a:schemeClr val="bg1"/>
            </a:solidFill>
          </a:endParaRPr>
        </a:p>
      </dgm:t>
    </dgm:pt>
    <dgm:pt modelId="{D06E4DEA-54B0-4DBF-9053-4AC536C92309}" type="parTrans" cxnId="{B8A79442-E873-4A8C-81EC-B06F29B7E741}">
      <dgm:prSet/>
      <dgm:spPr/>
      <dgm:t>
        <a:bodyPr/>
        <a:lstStyle/>
        <a:p>
          <a:endParaRPr lang="en-US"/>
        </a:p>
      </dgm:t>
    </dgm:pt>
    <dgm:pt modelId="{234D487C-30ED-4D91-8C0D-76B444BF747F}" type="sibTrans" cxnId="{B8A79442-E873-4A8C-81EC-B06F29B7E741}">
      <dgm:prSet/>
      <dgm:spPr/>
      <dgm:t>
        <a:bodyPr/>
        <a:lstStyle/>
        <a:p>
          <a:endParaRPr lang="en-US"/>
        </a:p>
      </dgm:t>
    </dgm:pt>
    <dgm:pt modelId="{BFD7E785-8920-4F8E-A082-B7909B687A53}">
      <dgm:prSet phldrT="[Text]" custT="1"/>
      <dgm:spPr>
        <a:solidFill>
          <a:schemeClr val="accent1">
            <a:alpha val="30000"/>
          </a:schemeClr>
        </a:solidFill>
        <a:ln>
          <a:noFill/>
        </a:ln>
      </dgm:spPr>
      <dgm:t>
        <a:bodyPr/>
        <a:lstStyle/>
        <a:p>
          <a:pPr>
            <a:spcAft>
              <a:spcPts val="0"/>
            </a:spcAft>
          </a:pPr>
          <a:r>
            <a:rPr lang="en-US" sz="2400" b="0" i="0" dirty="0" smtClean="0">
              <a:solidFill>
                <a:schemeClr val="bg1"/>
              </a:solidFill>
            </a:rPr>
            <a:t>Enrollment Policies</a:t>
          </a:r>
          <a:endParaRPr lang="en-US" sz="2400" b="0" i="0" dirty="0">
            <a:solidFill>
              <a:schemeClr val="bg1"/>
            </a:solidFill>
          </a:endParaRPr>
        </a:p>
      </dgm:t>
    </dgm:pt>
    <dgm:pt modelId="{9E483145-03FD-41F7-A8EA-B5F18389584C}" type="parTrans" cxnId="{0559CE0D-8390-4469-B180-2F0AEB8E9DE3}">
      <dgm:prSet/>
      <dgm:spPr/>
      <dgm:t>
        <a:bodyPr/>
        <a:lstStyle/>
        <a:p>
          <a:endParaRPr lang="en-US"/>
        </a:p>
      </dgm:t>
    </dgm:pt>
    <dgm:pt modelId="{86744CD8-F62A-4B99-B58F-073D25855845}" type="sibTrans" cxnId="{0559CE0D-8390-4469-B180-2F0AEB8E9DE3}">
      <dgm:prSet/>
      <dgm:spPr/>
      <dgm:t>
        <a:bodyPr/>
        <a:lstStyle/>
        <a:p>
          <a:endParaRPr lang="en-US"/>
        </a:p>
      </dgm:t>
    </dgm:pt>
    <dgm:pt modelId="{CCD07CD0-DDFF-456F-838D-D63F306B25C2}">
      <dgm:prSet phldrT="[Text]" custT="1"/>
      <dgm:spPr>
        <a:solidFill>
          <a:schemeClr val="accent6">
            <a:lumMod val="75000"/>
          </a:schemeClr>
        </a:solidFill>
        <a:ln>
          <a:noFill/>
        </a:ln>
      </dgm:spPr>
      <dgm:t>
        <a:bodyPr/>
        <a:lstStyle/>
        <a:p>
          <a:pPr>
            <a:spcAft>
              <a:spcPts val="0"/>
            </a:spcAft>
          </a:pPr>
          <a:r>
            <a:rPr lang="en-US" sz="2400" b="1" i="0" dirty="0" smtClean="0">
              <a:solidFill>
                <a:schemeClr val="bg1"/>
              </a:solidFill>
            </a:rPr>
            <a:t>What Can You Do?</a:t>
          </a:r>
          <a:endParaRPr lang="en-US" sz="2400" b="1" i="0" dirty="0">
            <a:solidFill>
              <a:schemeClr val="bg1"/>
            </a:solidFill>
          </a:endParaRPr>
        </a:p>
      </dgm:t>
    </dgm:pt>
    <dgm:pt modelId="{1771C288-7D01-41A0-A129-B7D37C647E49}" type="parTrans" cxnId="{2809AD45-83F0-4C1B-8C5A-4C93BF893D4A}">
      <dgm:prSet/>
      <dgm:spPr/>
      <dgm:t>
        <a:bodyPr/>
        <a:lstStyle/>
        <a:p>
          <a:endParaRPr lang="en-US"/>
        </a:p>
      </dgm:t>
    </dgm:pt>
    <dgm:pt modelId="{1A30024C-43A1-4A5A-AEAA-867B72A9A890}" type="sibTrans" cxnId="{2809AD45-83F0-4C1B-8C5A-4C93BF893D4A}">
      <dgm:prSet/>
      <dgm:spPr/>
      <dgm:t>
        <a:bodyPr/>
        <a:lstStyle/>
        <a:p>
          <a:endParaRPr lang="en-US"/>
        </a:p>
      </dgm:t>
    </dgm:pt>
    <dgm:pt modelId="{40E0515B-9280-419A-84B9-6AFEE6DE707B}" type="pres">
      <dgm:prSet presAssocID="{8DC972B4-BE58-4650-B476-366DBD06086A}" presName="diagram" presStyleCnt="0">
        <dgm:presLayoutVars>
          <dgm:dir/>
          <dgm:resizeHandles val="exact"/>
        </dgm:presLayoutVars>
      </dgm:prSet>
      <dgm:spPr/>
      <dgm:t>
        <a:bodyPr/>
        <a:lstStyle/>
        <a:p>
          <a:endParaRPr lang="en-US"/>
        </a:p>
      </dgm:t>
    </dgm:pt>
    <dgm:pt modelId="{BB125037-41EF-4A5C-BB66-C8371180D31E}" type="pres">
      <dgm:prSet presAssocID="{527C7157-DF39-4354-9F03-18D38BE6183B}" presName="node" presStyleLbl="node1" presStyleIdx="0" presStyleCnt="3" custLinFactNeighborY="-14860">
        <dgm:presLayoutVars>
          <dgm:bulletEnabled val="1"/>
        </dgm:presLayoutVars>
      </dgm:prSet>
      <dgm:spPr/>
      <dgm:t>
        <a:bodyPr/>
        <a:lstStyle/>
        <a:p>
          <a:endParaRPr lang="en-US"/>
        </a:p>
      </dgm:t>
    </dgm:pt>
    <dgm:pt modelId="{F6201CFC-2167-43A7-8052-883BAE971B37}" type="pres">
      <dgm:prSet presAssocID="{234D487C-30ED-4D91-8C0D-76B444BF747F}" presName="sibTrans" presStyleCnt="0"/>
      <dgm:spPr/>
    </dgm:pt>
    <dgm:pt modelId="{678F0D8F-800B-4AE5-8048-A193B69143A1}" type="pres">
      <dgm:prSet presAssocID="{BFD7E785-8920-4F8E-A082-B7909B687A53}" presName="node" presStyleLbl="node1" presStyleIdx="1" presStyleCnt="3">
        <dgm:presLayoutVars>
          <dgm:bulletEnabled val="1"/>
        </dgm:presLayoutVars>
      </dgm:prSet>
      <dgm:spPr/>
      <dgm:t>
        <a:bodyPr/>
        <a:lstStyle/>
        <a:p>
          <a:endParaRPr lang="en-US"/>
        </a:p>
      </dgm:t>
    </dgm:pt>
    <dgm:pt modelId="{4978BF29-548F-4272-A0B6-197534AD128F}" type="pres">
      <dgm:prSet presAssocID="{86744CD8-F62A-4B99-B58F-073D25855845}" presName="sibTrans" presStyleCnt="0"/>
      <dgm:spPr/>
    </dgm:pt>
    <dgm:pt modelId="{C30CCD4B-D9F2-46F5-B6C9-00279F7DC88D}" type="pres">
      <dgm:prSet presAssocID="{CCD07CD0-DDFF-456F-838D-D63F306B25C2}" presName="node" presStyleLbl="node1" presStyleIdx="2" presStyleCnt="3" custLinFactNeighborY="14860">
        <dgm:presLayoutVars>
          <dgm:bulletEnabled val="1"/>
        </dgm:presLayoutVars>
      </dgm:prSet>
      <dgm:spPr/>
      <dgm:t>
        <a:bodyPr/>
        <a:lstStyle/>
        <a:p>
          <a:endParaRPr lang="en-US"/>
        </a:p>
      </dgm:t>
    </dgm:pt>
  </dgm:ptLst>
  <dgm:cxnLst>
    <dgm:cxn modelId="{B8A79442-E873-4A8C-81EC-B06F29B7E741}" srcId="{8DC972B4-BE58-4650-B476-366DBD06086A}" destId="{527C7157-DF39-4354-9F03-18D38BE6183B}" srcOrd="0" destOrd="0" parTransId="{D06E4DEA-54B0-4DBF-9053-4AC536C92309}" sibTransId="{234D487C-30ED-4D91-8C0D-76B444BF747F}"/>
    <dgm:cxn modelId="{2809AD45-83F0-4C1B-8C5A-4C93BF893D4A}" srcId="{8DC972B4-BE58-4650-B476-366DBD06086A}" destId="{CCD07CD0-DDFF-456F-838D-D63F306B25C2}" srcOrd="2" destOrd="0" parTransId="{1771C288-7D01-41A0-A129-B7D37C647E49}" sibTransId="{1A30024C-43A1-4A5A-AEAA-867B72A9A890}"/>
    <dgm:cxn modelId="{AF982601-3635-4D3B-89A2-88EECAB54247}" type="presOf" srcId="{527C7157-DF39-4354-9F03-18D38BE6183B}" destId="{BB125037-41EF-4A5C-BB66-C8371180D31E}" srcOrd="0" destOrd="0" presId="urn:microsoft.com/office/officeart/2005/8/layout/default"/>
    <dgm:cxn modelId="{AA4C4F41-C329-4FF8-9354-E271FD4108A8}" type="presOf" srcId="{BFD7E785-8920-4F8E-A082-B7909B687A53}" destId="{678F0D8F-800B-4AE5-8048-A193B69143A1}" srcOrd="0" destOrd="0" presId="urn:microsoft.com/office/officeart/2005/8/layout/default"/>
    <dgm:cxn modelId="{0559CE0D-8390-4469-B180-2F0AEB8E9DE3}" srcId="{8DC972B4-BE58-4650-B476-366DBD06086A}" destId="{BFD7E785-8920-4F8E-A082-B7909B687A53}" srcOrd="1" destOrd="0" parTransId="{9E483145-03FD-41F7-A8EA-B5F18389584C}" sibTransId="{86744CD8-F62A-4B99-B58F-073D25855845}"/>
    <dgm:cxn modelId="{486AC241-52DB-4A30-9CA4-1C5DA5F462FF}" type="presOf" srcId="{8DC972B4-BE58-4650-B476-366DBD06086A}" destId="{40E0515B-9280-419A-84B9-6AFEE6DE707B}" srcOrd="0" destOrd="0" presId="urn:microsoft.com/office/officeart/2005/8/layout/default"/>
    <dgm:cxn modelId="{F209E06D-B7BB-471F-A439-AC9E174C01CB}" type="presOf" srcId="{CCD07CD0-DDFF-456F-838D-D63F306B25C2}" destId="{C30CCD4B-D9F2-46F5-B6C9-00279F7DC88D}" srcOrd="0" destOrd="0" presId="urn:microsoft.com/office/officeart/2005/8/layout/default"/>
    <dgm:cxn modelId="{264AC2D7-0BD1-47F2-A306-50BFF12A0C37}" type="presParOf" srcId="{40E0515B-9280-419A-84B9-6AFEE6DE707B}" destId="{BB125037-41EF-4A5C-BB66-C8371180D31E}" srcOrd="0" destOrd="0" presId="urn:microsoft.com/office/officeart/2005/8/layout/default"/>
    <dgm:cxn modelId="{CCC2C77B-E14C-4EC8-BDB6-43DE64AB9D7E}" type="presParOf" srcId="{40E0515B-9280-419A-84B9-6AFEE6DE707B}" destId="{F6201CFC-2167-43A7-8052-883BAE971B37}" srcOrd="1" destOrd="0" presId="urn:microsoft.com/office/officeart/2005/8/layout/default"/>
    <dgm:cxn modelId="{0D7964DB-C924-4BE1-8C8B-0A51A6E6AE3A}" type="presParOf" srcId="{40E0515B-9280-419A-84B9-6AFEE6DE707B}" destId="{678F0D8F-800B-4AE5-8048-A193B69143A1}" srcOrd="2" destOrd="0" presId="urn:microsoft.com/office/officeart/2005/8/layout/default"/>
    <dgm:cxn modelId="{9FDCF463-9F3A-4032-9361-D2DDE9CBBCEA}" type="presParOf" srcId="{40E0515B-9280-419A-84B9-6AFEE6DE707B}" destId="{4978BF29-548F-4272-A0B6-197534AD128F}" srcOrd="3" destOrd="0" presId="urn:microsoft.com/office/officeart/2005/8/layout/default"/>
    <dgm:cxn modelId="{B658F45B-7163-45B0-80D3-2562A32B50CE}" type="presParOf" srcId="{40E0515B-9280-419A-84B9-6AFEE6DE707B}" destId="{C30CCD4B-D9F2-46F5-B6C9-00279F7DC88D}" srcOrd="4" destOrd="0" presId="urn:microsoft.com/office/officeart/2005/8/layout/default"/>
  </dgm:cxnLst>
  <dgm:bg>
    <a:solidFill>
      <a:schemeClr val="bg1">
        <a:lumMod val="75000"/>
      </a:schemeClr>
    </a:solidFill>
  </dgm:bg>
  <dgm:whole/>
  <dgm:extLst>
    <a:ext uri="http://schemas.microsoft.com/office/drawing/2008/diagram">
      <dsp:dataModelExt xmlns:dsp="http://schemas.microsoft.com/office/drawing/2008/diagram" relId="rId13"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05A5525-5F49-4B9C-92C2-20C418C2D5B7}"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n-US"/>
        </a:p>
      </dgm:t>
    </dgm:pt>
    <dgm:pt modelId="{37D5CECD-1E7E-4845-8AA0-ECB728D455D6}">
      <dgm:prSet phldrT="[Text]">
        <dgm:style>
          <a:lnRef idx="1">
            <a:schemeClr val="accent6"/>
          </a:lnRef>
          <a:fillRef idx="3">
            <a:schemeClr val="accent6"/>
          </a:fillRef>
          <a:effectRef idx="2">
            <a:schemeClr val="accent6"/>
          </a:effectRef>
          <a:fontRef idx="minor">
            <a:schemeClr val="lt1"/>
          </a:fontRef>
        </dgm:style>
      </dgm:prSet>
      <dgm:spPr/>
      <dgm:t>
        <a:bodyPr/>
        <a:lstStyle/>
        <a:p>
          <a:r>
            <a:rPr lang="en-US" b="1" dirty="0" smtClean="0"/>
            <a:t>School, District, and Beyond</a:t>
          </a:r>
          <a:endParaRPr lang="en-US" b="1" dirty="0"/>
        </a:p>
      </dgm:t>
    </dgm:pt>
    <dgm:pt modelId="{F34B11F3-FE08-4EA5-9ADB-679B65B75699}" type="parTrans" cxnId="{4FB88976-9C44-4FCB-BB05-DDFA7C6D4ADF}">
      <dgm:prSet/>
      <dgm:spPr/>
      <dgm:t>
        <a:bodyPr/>
        <a:lstStyle/>
        <a:p>
          <a:endParaRPr lang="en-US"/>
        </a:p>
      </dgm:t>
    </dgm:pt>
    <dgm:pt modelId="{DE07A702-CC1E-43B8-8D6B-E349F87DFCC2}" type="sibTrans" cxnId="{4FB88976-9C44-4FCB-BB05-DDFA7C6D4ADF}">
      <dgm:prSet/>
      <dgm:spPr/>
      <dgm:t>
        <a:bodyPr/>
        <a:lstStyle/>
        <a:p>
          <a:endParaRPr lang="en-US"/>
        </a:p>
      </dgm:t>
    </dgm:pt>
    <dgm:pt modelId="{83CDE580-ED2A-464C-B94F-B72CB77066C5}">
      <dgm:prSet phldrT="[Text]">
        <dgm:style>
          <a:lnRef idx="2">
            <a:schemeClr val="accent6"/>
          </a:lnRef>
          <a:fillRef idx="1">
            <a:schemeClr val="lt1"/>
          </a:fillRef>
          <a:effectRef idx="0">
            <a:schemeClr val="accent6"/>
          </a:effectRef>
          <a:fontRef idx="minor">
            <a:schemeClr val="dk1"/>
          </a:fontRef>
        </dgm:style>
      </dgm:prSet>
      <dgm:spPr/>
      <dgm:t>
        <a:bodyPr/>
        <a:lstStyle/>
        <a:p>
          <a:r>
            <a:rPr lang="en-US" b="1" dirty="0" smtClean="0"/>
            <a:t>State &amp; Federal Gov.</a:t>
          </a:r>
          <a:endParaRPr lang="en-US" b="1" dirty="0"/>
        </a:p>
      </dgm:t>
    </dgm:pt>
    <dgm:pt modelId="{22BA1897-DEC8-40D9-9797-2D54B450F98C}" type="parTrans" cxnId="{05F2D29D-BF53-44E2-AC29-AB0494605665}">
      <dgm:prSet/>
      <dgm:spPr/>
      <dgm:t>
        <a:bodyPr/>
        <a:lstStyle/>
        <a:p>
          <a:endParaRPr lang="en-US"/>
        </a:p>
      </dgm:t>
    </dgm:pt>
    <dgm:pt modelId="{B1D1F83A-1308-47A8-9190-6D9DC7EE714D}" type="sibTrans" cxnId="{05F2D29D-BF53-44E2-AC29-AB0494605665}">
      <dgm:prSet/>
      <dgm:spPr/>
      <dgm:t>
        <a:bodyPr/>
        <a:lstStyle/>
        <a:p>
          <a:endParaRPr lang="en-US"/>
        </a:p>
      </dgm:t>
    </dgm:pt>
    <dgm:pt modelId="{18DD4AA7-2F54-4466-AF58-8ACC7E294DBD}">
      <dgm:prSet phldrT="[Text]">
        <dgm:style>
          <a:lnRef idx="3">
            <a:schemeClr val="lt1"/>
          </a:lnRef>
          <a:fillRef idx="1">
            <a:schemeClr val="accent6"/>
          </a:fillRef>
          <a:effectRef idx="1">
            <a:schemeClr val="accent6"/>
          </a:effectRef>
          <a:fontRef idx="minor">
            <a:schemeClr val="lt1"/>
          </a:fontRef>
        </dgm:style>
      </dgm:prSet>
      <dgm:spPr/>
      <dgm:t>
        <a:bodyPr/>
        <a:lstStyle/>
        <a:p>
          <a:r>
            <a:rPr lang="en-US" b="1" dirty="0" smtClean="0"/>
            <a:t>Advocates for Education</a:t>
          </a:r>
          <a:endParaRPr lang="en-US" b="1" dirty="0"/>
        </a:p>
      </dgm:t>
    </dgm:pt>
    <dgm:pt modelId="{AEEE4921-C8EC-4309-85D5-B0633608A7E1}" type="parTrans" cxnId="{97B40BEF-FEF0-461F-8402-C23F458899A8}">
      <dgm:prSet/>
      <dgm:spPr/>
      <dgm:t>
        <a:bodyPr/>
        <a:lstStyle/>
        <a:p>
          <a:endParaRPr lang="en-US"/>
        </a:p>
      </dgm:t>
    </dgm:pt>
    <dgm:pt modelId="{207DD69A-452B-40CF-9F1D-623FA5D2B00E}" type="sibTrans" cxnId="{97B40BEF-FEF0-461F-8402-C23F458899A8}">
      <dgm:prSet/>
      <dgm:spPr/>
      <dgm:t>
        <a:bodyPr/>
        <a:lstStyle/>
        <a:p>
          <a:endParaRPr lang="en-US"/>
        </a:p>
      </dgm:t>
    </dgm:pt>
    <dgm:pt modelId="{F8B623C8-AAB9-4C77-9A32-41B2B28AF5E6}">
      <dgm:prSet phldrT="[Text]">
        <dgm:style>
          <a:lnRef idx="1">
            <a:schemeClr val="accent6"/>
          </a:lnRef>
          <a:fillRef idx="3">
            <a:schemeClr val="accent6"/>
          </a:fillRef>
          <a:effectRef idx="2">
            <a:schemeClr val="accent6"/>
          </a:effectRef>
          <a:fontRef idx="minor">
            <a:schemeClr val="lt1"/>
          </a:fontRef>
        </dgm:style>
      </dgm:prSet>
      <dgm:spPr/>
      <dgm:t>
        <a:bodyPr/>
        <a:lstStyle/>
        <a:p>
          <a:r>
            <a:rPr lang="en-US" b="1" dirty="0" smtClean="0"/>
            <a:t>Parents &amp; Students</a:t>
          </a:r>
          <a:endParaRPr lang="en-US" b="1" dirty="0"/>
        </a:p>
      </dgm:t>
    </dgm:pt>
    <dgm:pt modelId="{D51A0F29-70D0-4CB2-B01A-5BA934662DD9}" type="parTrans" cxnId="{8B5670EC-7E44-4298-9EBC-E9DF7E0C0DE5}">
      <dgm:prSet/>
      <dgm:spPr/>
      <dgm:t>
        <a:bodyPr/>
        <a:lstStyle/>
        <a:p>
          <a:endParaRPr lang="en-US"/>
        </a:p>
      </dgm:t>
    </dgm:pt>
    <dgm:pt modelId="{077FC2C0-7FBE-4D4D-AC17-9572176CF252}" type="sibTrans" cxnId="{8B5670EC-7E44-4298-9EBC-E9DF7E0C0DE5}">
      <dgm:prSet/>
      <dgm:spPr/>
      <dgm:t>
        <a:bodyPr/>
        <a:lstStyle/>
        <a:p>
          <a:endParaRPr lang="en-US"/>
        </a:p>
      </dgm:t>
    </dgm:pt>
    <dgm:pt modelId="{E79A30D8-4122-4F53-B334-22C085F7B981}">
      <dgm:prSet phldrT="[Text]" custT="1">
        <dgm:style>
          <a:lnRef idx="1">
            <a:schemeClr val="accent6"/>
          </a:lnRef>
          <a:fillRef idx="3">
            <a:schemeClr val="accent6"/>
          </a:fillRef>
          <a:effectRef idx="2">
            <a:schemeClr val="accent6"/>
          </a:effectRef>
          <a:fontRef idx="minor">
            <a:schemeClr val="lt1"/>
          </a:fontRef>
        </dgm:style>
      </dgm:prSet>
      <dgm:spPr>
        <a:solidFill>
          <a:schemeClr val="bg1"/>
        </a:solidFill>
      </dgm:spPr>
      <dgm:t>
        <a:bodyPr/>
        <a:lstStyle/>
        <a:p>
          <a:r>
            <a:rPr lang="en-US" sz="2000" b="1" dirty="0" smtClean="0">
              <a:solidFill>
                <a:schemeClr val="tx1"/>
              </a:solidFill>
            </a:rPr>
            <a:t>Parents </a:t>
          </a:r>
          <a:endParaRPr lang="en-US" sz="2000" b="1" dirty="0">
            <a:solidFill>
              <a:schemeClr val="tx1"/>
            </a:solidFill>
          </a:endParaRPr>
        </a:p>
      </dgm:t>
    </dgm:pt>
    <dgm:pt modelId="{B25757AF-9168-4128-B714-75AB952F089E}" type="parTrans" cxnId="{D4C86745-C437-44FF-952B-A92301AA85FE}">
      <dgm:prSet/>
      <dgm:spPr/>
      <dgm:t>
        <a:bodyPr/>
        <a:lstStyle/>
        <a:p>
          <a:endParaRPr lang="en-US"/>
        </a:p>
      </dgm:t>
    </dgm:pt>
    <dgm:pt modelId="{CF5C7734-691B-42CF-B15D-DB0B63AF1F7A}" type="sibTrans" cxnId="{D4C86745-C437-44FF-952B-A92301AA85FE}">
      <dgm:prSet/>
      <dgm:spPr/>
      <dgm:t>
        <a:bodyPr/>
        <a:lstStyle/>
        <a:p>
          <a:endParaRPr lang="en-US"/>
        </a:p>
      </dgm:t>
    </dgm:pt>
    <dgm:pt modelId="{874476C1-E0AA-4395-92FD-CD2B17EB65FD}">
      <dgm:prSet phldrT="[Text]" custT="1">
        <dgm:style>
          <a:lnRef idx="1">
            <a:schemeClr val="accent6"/>
          </a:lnRef>
          <a:fillRef idx="3">
            <a:schemeClr val="accent6"/>
          </a:fillRef>
          <a:effectRef idx="2">
            <a:schemeClr val="accent6"/>
          </a:effectRef>
          <a:fontRef idx="minor">
            <a:schemeClr val="lt1"/>
          </a:fontRef>
        </dgm:style>
      </dgm:prSet>
      <dgm:spPr>
        <a:solidFill>
          <a:schemeClr val="bg1"/>
        </a:solidFill>
      </dgm:spPr>
      <dgm:t>
        <a:bodyPr/>
        <a:lstStyle/>
        <a:p>
          <a:r>
            <a:rPr lang="en-US" sz="2000" b="1" dirty="0" smtClean="0">
              <a:solidFill>
                <a:schemeClr val="tx1"/>
              </a:solidFill>
            </a:rPr>
            <a:t>Students</a:t>
          </a:r>
          <a:endParaRPr lang="en-US" sz="2000" b="1" dirty="0">
            <a:solidFill>
              <a:schemeClr val="tx1"/>
            </a:solidFill>
          </a:endParaRPr>
        </a:p>
      </dgm:t>
    </dgm:pt>
    <dgm:pt modelId="{5394462A-A37B-40BC-A063-D071688B682A}" type="parTrans" cxnId="{E7FC08DE-6A2B-4146-8DA8-1136E3F88424}">
      <dgm:prSet/>
      <dgm:spPr/>
      <dgm:t>
        <a:bodyPr/>
        <a:lstStyle/>
        <a:p>
          <a:endParaRPr lang="en-US"/>
        </a:p>
      </dgm:t>
    </dgm:pt>
    <dgm:pt modelId="{7F01BBE0-4783-4461-852F-B58ECE8B69A3}" type="sibTrans" cxnId="{E7FC08DE-6A2B-4146-8DA8-1136E3F88424}">
      <dgm:prSet/>
      <dgm:spPr/>
      <dgm:t>
        <a:bodyPr/>
        <a:lstStyle/>
        <a:p>
          <a:endParaRPr lang="en-US"/>
        </a:p>
      </dgm:t>
    </dgm:pt>
    <dgm:pt modelId="{4E4D244C-9ED1-47F8-97EF-92225CD1DD3D}">
      <dgm:prSet phldrT="[Text]">
        <dgm:style>
          <a:lnRef idx="2">
            <a:schemeClr val="accent6"/>
          </a:lnRef>
          <a:fillRef idx="1">
            <a:schemeClr val="lt1"/>
          </a:fillRef>
          <a:effectRef idx="0">
            <a:schemeClr val="accent6"/>
          </a:effectRef>
          <a:fontRef idx="minor">
            <a:schemeClr val="dk1"/>
          </a:fontRef>
        </dgm:style>
      </dgm:prSet>
      <dgm:spPr/>
      <dgm:t>
        <a:bodyPr/>
        <a:lstStyle/>
        <a:p>
          <a:r>
            <a:rPr lang="en-US" b="1" dirty="0" smtClean="0"/>
            <a:t>Lawyers Committee for Civil Rights</a:t>
          </a:r>
          <a:endParaRPr lang="en-US" b="1" dirty="0"/>
        </a:p>
      </dgm:t>
    </dgm:pt>
    <dgm:pt modelId="{0028153D-B920-4D10-A771-D161534FEC4B}" type="sibTrans" cxnId="{21C023D7-6653-4696-B7C3-63B4FF9BDA91}">
      <dgm:prSet/>
      <dgm:spPr/>
      <dgm:t>
        <a:bodyPr/>
        <a:lstStyle/>
        <a:p>
          <a:endParaRPr lang="en-US"/>
        </a:p>
      </dgm:t>
    </dgm:pt>
    <dgm:pt modelId="{8D9E5869-9C31-4911-B7A0-F8C77494FC50}" type="parTrans" cxnId="{21C023D7-6653-4696-B7C3-63B4FF9BDA91}">
      <dgm:prSet/>
      <dgm:spPr/>
      <dgm:t>
        <a:bodyPr/>
        <a:lstStyle/>
        <a:p>
          <a:endParaRPr lang="en-US"/>
        </a:p>
      </dgm:t>
    </dgm:pt>
    <dgm:pt modelId="{8C81AC47-772E-44A3-90CA-DAD293866E68}" type="pres">
      <dgm:prSet presAssocID="{605A5525-5F49-4B9C-92C2-20C418C2D5B7}" presName="theList" presStyleCnt="0">
        <dgm:presLayoutVars>
          <dgm:dir/>
          <dgm:animLvl val="lvl"/>
          <dgm:resizeHandles val="exact"/>
        </dgm:presLayoutVars>
      </dgm:prSet>
      <dgm:spPr/>
      <dgm:t>
        <a:bodyPr/>
        <a:lstStyle/>
        <a:p>
          <a:endParaRPr lang="en-US"/>
        </a:p>
      </dgm:t>
    </dgm:pt>
    <dgm:pt modelId="{C937213C-87FE-4065-A028-72B4A6B2158B}" type="pres">
      <dgm:prSet presAssocID="{F8B623C8-AAB9-4C77-9A32-41B2B28AF5E6}" presName="compNode" presStyleCnt="0"/>
      <dgm:spPr/>
    </dgm:pt>
    <dgm:pt modelId="{0FFA6A2D-BE22-4A20-925C-62941AC6B483}" type="pres">
      <dgm:prSet presAssocID="{F8B623C8-AAB9-4C77-9A32-41B2B28AF5E6}" presName="aNode" presStyleLbl="bgShp" presStyleIdx="0" presStyleCnt="3"/>
      <dgm:spPr/>
      <dgm:t>
        <a:bodyPr/>
        <a:lstStyle/>
        <a:p>
          <a:endParaRPr lang="en-US"/>
        </a:p>
      </dgm:t>
    </dgm:pt>
    <dgm:pt modelId="{E0100280-47C6-4CD4-8EC5-D69D492E7F80}" type="pres">
      <dgm:prSet presAssocID="{F8B623C8-AAB9-4C77-9A32-41B2B28AF5E6}" presName="textNode" presStyleLbl="bgShp" presStyleIdx="0" presStyleCnt="3"/>
      <dgm:spPr/>
      <dgm:t>
        <a:bodyPr/>
        <a:lstStyle/>
        <a:p>
          <a:endParaRPr lang="en-US"/>
        </a:p>
      </dgm:t>
    </dgm:pt>
    <dgm:pt modelId="{9102DAB3-0586-46AC-8426-69DC7D0ABF1C}" type="pres">
      <dgm:prSet presAssocID="{F8B623C8-AAB9-4C77-9A32-41B2B28AF5E6}" presName="compChildNode" presStyleCnt="0"/>
      <dgm:spPr/>
    </dgm:pt>
    <dgm:pt modelId="{7955A519-35E4-4E20-B2DB-DE32702E4AC5}" type="pres">
      <dgm:prSet presAssocID="{F8B623C8-AAB9-4C77-9A32-41B2B28AF5E6}" presName="theInnerList" presStyleCnt="0"/>
      <dgm:spPr/>
    </dgm:pt>
    <dgm:pt modelId="{9AC27478-6B05-4A49-B11A-5905CF75D15B}" type="pres">
      <dgm:prSet presAssocID="{E79A30D8-4122-4F53-B334-22C085F7B981}" presName="childNode" presStyleLbl="node1" presStyleIdx="0" presStyleCnt="4">
        <dgm:presLayoutVars>
          <dgm:bulletEnabled val="1"/>
        </dgm:presLayoutVars>
      </dgm:prSet>
      <dgm:spPr/>
      <dgm:t>
        <a:bodyPr/>
        <a:lstStyle/>
        <a:p>
          <a:endParaRPr lang="en-US"/>
        </a:p>
      </dgm:t>
    </dgm:pt>
    <dgm:pt modelId="{4B6EB782-79B2-4E93-A96F-B0EA67BF1ADD}" type="pres">
      <dgm:prSet presAssocID="{E79A30D8-4122-4F53-B334-22C085F7B981}" presName="aSpace2" presStyleCnt="0"/>
      <dgm:spPr/>
    </dgm:pt>
    <dgm:pt modelId="{DAD9F6A8-CA1A-415D-8106-B6B25CC0D68D}" type="pres">
      <dgm:prSet presAssocID="{874476C1-E0AA-4395-92FD-CD2B17EB65FD}" presName="childNode" presStyleLbl="node1" presStyleIdx="1" presStyleCnt="4">
        <dgm:presLayoutVars>
          <dgm:bulletEnabled val="1"/>
        </dgm:presLayoutVars>
      </dgm:prSet>
      <dgm:spPr/>
      <dgm:t>
        <a:bodyPr/>
        <a:lstStyle/>
        <a:p>
          <a:endParaRPr lang="en-US"/>
        </a:p>
      </dgm:t>
    </dgm:pt>
    <dgm:pt modelId="{3B0E447E-362A-4607-B379-0BB20C2FED5F}" type="pres">
      <dgm:prSet presAssocID="{F8B623C8-AAB9-4C77-9A32-41B2B28AF5E6}" presName="aSpace" presStyleCnt="0"/>
      <dgm:spPr/>
    </dgm:pt>
    <dgm:pt modelId="{828A731E-6E3F-4065-BD45-8465485B5A08}" type="pres">
      <dgm:prSet presAssocID="{37D5CECD-1E7E-4845-8AA0-ECB728D455D6}" presName="compNode" presStyleCnt="0"/>
      <dgm:spPr/>
    </dgm:pt>
    <dgm:pt modelId="{B8F5C28F-61AB-4A57-BF52-C4CA9E2F8C13}" type="pres">
      <dgm:prSet presAssocID="{37D5CECD-1E7E-4845-8AA0-ECB728D455D6}" presName="aNode" presStyleLbl="bgShp" presStyleIdx="1" presStyleCnt="3" custLinFactNeighborX="-38" custLinFactNeighborY="-7788"/>
      <dgm:spPr/>
      <dgm:t>
        <a:bodyPr/>
        <a:lstStyle/>
        <a:p>
          <a:endParaRPr lang="en-US"/>
        </a:p>
      </dgm:t>
    </dgm:pt>
    <dgm:pt modelId="{0351E214-294F-4FA6-BBFB-F72FF3439388}" type="pres">
      <dgm:prSet presAssocID="{37D5CECD-1E7E-4845-8AA0-ECB728D455D6}" presName="textNode" presStyleLbl="bgShp" presStyleIdx="1" presStyleCnt="3"/>
      <dgm:spPr/>
      <dgm:t>
        <a:bodyPr/>
        <a:lstStyle/>
        <a:p>
          <a:endParaRPr lang="en-US"/>
        </a:p>
      </dgm:t>
    </dgm:pt>
    <dgm:pt modelId="{EF685F20-7E3C-42BA-B27C-8F5E44AC3613}" type="pres">
      <dgm:prSet presAssocID="{37D5CECD-1E7E-4845-8AA0-ECB728D455D6}" presName="compChildNode" presStyleCnt="0"/>
      <dgm:spPr/>
    </dgm:pt>
    <dgm:pt modelId="{BD5DBF70-C7D2-4234-B342-61E4495DE363}" type="pres">
      <dgm:prSet presAssocID="{37D5CECD-1E7E-4845-8AA0-ECB728D455D6}" presName="theInnerList" presStyleCnt="0"/>
      <dgm:spPr/>
    </dgm:pt>
    <dgm:pt modelId="{3D083411-670A-4FA4-A4E5-833D60D8CEF3}" type="pres">
      <dgm:prSet presAssocID="{83CDE580-ED2A-464C-B94F-B72CB77066C5}" presName="childNode" presStyleLbl="node1" presStyleIdx="2" presStyleCnt="4">
        <dgm:presLayoutVars>
          <dgm:bulletEnabled val="1"/>
        </dgm:presLayoutVars>
      </dgm:prSet>
      <dgm:spPr/>
      <dgm:t>
        <a:bodyPr/>
        <a:lstStyle/>
        <a:p>
          <a:endParaRPr lang="en-US"/>
        </a:p>
      </dgm:t>
    </dgm:pt>
    <dgm:pt modelId="{C8796A55-187F-465F-9360-FAA2D711E332}" type="pres">
      <dgm:prSet presAssocID="{37D5CECD-1E7E-4845-8AA0-ECB728D455D6}" presName="aSpace" presStyleCnt="0"/>
      <dgm:spPr/>
    </dgm:pt>
    <dgm:pt modelId="{1F3DDA32-AE73-453C-9A1A-6BA9FC43FB36}" type="pres">
      <dgm:prSet presAssocID="{18DD4AA7-2F54-4466-AF58-8ACC7E294DBD}" presName="compNode" presStyleCnt="0"/>
      <dgm:spPr/>
    </dgm:pt>
    <dgm:pt modelId="{07DDE814-2C13-4921-BA84-0EEFC1D69476}" type="pres">
      <dgm:prSet presAssocID="{18DD4AA7-2F54-4466-AF58-8ACC7E294DBD}" presName="aNode" presStyleLbl="bgShp" presStyleIdx="2" presStyleCnt="3"/>
      <dgm:spPr/>
      <dgm:t>
        <a:bodyPr/>
        <a:lstStyle/>
        <a:p>
          <a:endParaRPr lang="en-US"/>
        </a:p>
      </dgm:t>
    </dgm:pt>
    <dgm:pt modelId="{3F7C54C5-3844-4AB1-904C-A1C55FE9BE88}" type="pres">
      <dgm:prSet presAssocID="{18DD4AA7-2F54-4466-AF58-8ACC7E294DBD}" presName="textNode" presStyleLbl="bgShp" presStyleIdx="2" presStyleCnt="3"/>
      <dgm:spPr/>
      <dgm:t>
        <a:bodyPr/>
        <a:lstStyle/>
        <a:p>
          <a:endParaRPr lang="en-US"/>
        </a:p>
      </dgm:t>
    </dgm:pt>
    <dgm:pt modelId="{3BA57138-826A-435A-841C-3603B02BE80D}" type="pres">
      <dgm:prSet presAssocID="{18DD4AA7-2F54-4466-AF58-8ACC7E294DBD}" presName="compChildNode" presStyleCnt="0"/>
      <dgm:spPr/>
    </dgm:pt>
    <dgm:pt modelId="{7C5C36FB-BE82-4609-BF87-2A533F331C3A}" type="pres">
      <dgm:prSet presAssocID="{18DD4AA7-2F54-4466-AF58-8ACC7E294DBD}" presName="theInnerList" presStyleCnt="0"/>
      <dgm:spPr/>
    </dgm:pt>
    <dgm:pt modelId="{37C0F2FD-B1CC-4BC6-96E0-1AABF697F23D}" type="pres">
      <dgm:prSet presAssocID="{4E4D244C-9ED1-47F8-97EF-92225CD1DD3D}" presName="childNode" presStyleLbl="node1" presStyleIdx="3" presStyleCnt="4">
        <dgm:presLayoutVars>
          <dgm:bulletEnabled val="1"/>
        </dgm:presLayoutVars>
      </dgm:prSet>
      <dgm:spPr/>
      <dgm:t>
        <a:bodyPr/>
        <a:lstStyle/>
        <a:p>
          <a:endParaRPr lang="en-US"/>
        </a:p>
      </dgm:t>
    </dgm:pt>
  </dgm:ptLst>
  <dgm:cxnLst>
    <dgm:cxn modelId="{21C023D7-6653-4696-B7C3-63B4FF9BDA91}" srcId="{18DD4AA7-2F54-4466-AF58-8ACC7E294DBD}" destId="{4E4D244C-9ED1-47F8-97EF-92225CD1DD3D}" srcOrd="0" destOrd="0" parTransId="{8D9E5869-9C31-4911-B7A0-F8C77494FC50}" sibTransId="{0028153D-B920-4D10-A771-D161534FEC4B}"/>
    <dgm:cxn modelId="{EB4F7C0E-77C0-485F-BA82-5213581FCCAB}" type="presOf" srcId="{37D5CECD-1E7E-4845-8AA0-ECB728D455D6}" destId="{B8F5C28F-61AB-4A57-BF52-C4CA9E2F8C13}" srcOrd="0" destOrd="0" presId="urn:microsoft.com/office/officeart/2005/8/layout/lProcess2"/>
    <dgm:cxn modelId="{7B69C9C8-E54C-4193-97F5-491DC4176BE1}" type="presOf" srcId="{874476C1-E0AA-4395-92FD-CD2B17EB65FD}" destId="{DAD9F6A8-CA1A-415D-8106-B6B25CC0D68D}" srcOrd="0" destOrd="0" presId="urn:microsoft.com/office/officeart/2005/8/layout/lProcess2"/>
    <dgm:cxn modelId="{40E29CBB-CF1D-4F2A-9EDA-07A1CBF14BB5}" type="presOf" srcId="{605A5525-5F49-4B9C-92C2-20C418C2D5B7}" destId="{8C81AC47-772E-44A3-90CA-DAD293866E68}" srcOrd="0" destOrd="0" presId="urn:microsoft.com/office/officeart/2005/8/layout/lProcess2"/>
    <dgm:cxn modelId="{661788BD-ECBC-4A82-8897-E96977344E8B}" type="presOf" srcId="{4E4D244C-9ED1-47F8-97EF-92225CD1DD3D}" destId="{37C0F2FD-B1CC-4BC6-96E0-1AABF697F23D}" srcOrd="0" destOrd="0" presId="urn:microsoft.com/office/officeart/2005/8/layout/lProcess2"/>
    <dgm:cxn modelId="{6138ADB1-CC2D-4580-92A6-590ACC65FEBC}" type="presOf" srcId="{F8B623C8-AAB9-4C77-9A32-41B2B28AF5E6}" destId="{E0100280-47C6-4CD4-8EC5-D69D492E7F80}" srcOrd="1" destOrd="0" presId="urn:microsoft.com/office/officeart/2005/8/layout/lProcess2"/>
    <dgm:cxn modelId="{B3E47828-C598-4D39-87BB-080923E6AAA9}" type="presOf" srcId="{37D5CECD-1E7E-4845-8AA0-ECB728D455D6}" destId="{0351E214-294F-4FA6-BBFB-F72FF3439388}" srcOrd="1" destOrd="0" presId="urn:microsoft.com/office/officeart/2005/8/layout/lProcess2"/>
    <dgm:cxn modelId="{E7FC08DE-6A2B-4146-8DA8-1136E3F88424}" srcId="{F8B623C8-AAB9-4C77-9A32-41B2B28AF5E6}" destId="{874476C1-E0AA-4395-92FD-CD2B17EB65FD}" srcOrd="1" destOrd="0" parTransId="{5394462A-A37B-40BC-A063-D071688B682A}" sibTransId="{7F01BBE0-4783-4461-852F-B58ECE8B69A3}"/>
    <dgm:cxn modelId="{8B5670EC-7E44-4298-9EBC-E9DF7E0C0DE5}" srcId="{605A5525-5F49-4B9C-92C2-20C418C2D5B7}" destId="{F8B623C8-AAB9-4C77-9A32-41B2B28AF5E6}" srcOrd="0" destOrd="0" parTransId="{D51A0F29-70D0-4CB2-B01A-5BA934662DD9}" sibTransId="{077FC2C0-7FBE-4D4D-AC17-9572176CF252}"/>
    <dgm:cxn modelId="{05F2D29D-BF53-44E2-AC29-AB0494605665}" srcId="{37D5CECD-1E7E-4845-8AA0-ECB728D455D6}" destId="{83CDE580-ED2A-464C-B94F-B72CB77066C5}" srcOrd="0" destOrd="0" parTransId="{22BA1897-DEC8-40D9-9797-2D54B450F98C}" sibTransId="{B1D1F83A-1308-47A8-9190-6D9DC7EE714D}"/>
    <dgm:cxn modelId="{391CE86B-528E-46FE-9496-6472FD63EE66}" type="presOf" srcId="{18DD4AA7-2F54-4466-AF58-8ACC7E294DBD}" destId="{07DDE814-2C13-4921-BA84-0EEFC1D69476}" srcOrd="0" destOrd="0" presId="urn:microsoft.com/office/officeart/2005/8/layout/lProcess2"/>
    <dgm:cxn modelId="{97B40BEF-FEF0-461F-8402-C23F458899A8}" srcId="{605A5525-5F49-4B9C-92C2-20C418C2D5B7}" destId="{18DD4AA7-2F54-4466-AF58-8ACC7E294DBD}" srcOrd="2" destOrd="0" parTransId="{AEEE4921-C8EC-4309-85D5-B0633608A7E1}" sibTransId="{207DD69A-452B-40CF-9F1D-623FA5D2B00E}"/>
    <dgm:cxn modelId="{C636EB41-F8FC-4FC0-AA51-AF5714812AE7}" type="presOf" srcId="{E79A30D8-4122-4F53-B334-22C085F7B981}" destId="{9AC27478-6B05-4A49-B11A-5905CF75D15B}" srcOrd="0" destOrd="0" presId="urn:microsoft.com/office/officeart/2005/8/layout/lProcess2"/>
    <dgm:cxn modelId="{7F0D70BE-1AF9-49F4-82D7-DB7920CBDAAD}" type="presOf" srcId="{83CDE580-ED2A-464C-B94F-B72CB77066C5}" destId="{3D083411-670A-4FA4-A4E5-833D60D8CEF3}" srcOrd="0" destOrd="0" presId="urn:microsoft.com/office/officeart/2005/8/layout/lProcess2"/>
    <dgm:cxn modelId="{4FB88976-9C44-4FCB-BB05-DDFA7C6D4ADF}" srcId="{605A5525-5F49-4B9C-92C2-20C418C2D5B7}" destId="{37D5CECD-1E7E-4845-8AA0-ECB728D455D6}" srcOrd="1" destOrd="0" parTransId="{F34B11F3-FE08-4EA5-9ADB-679B65B75699}" sibTransId="{DE07A702-CC1E-43B8-8D6B-E349F87DFCC2}"/>
    <dgm:cxn modelId="{002BD64D-CE6F-4B04-8317-1FC007F9867F}" type="presOf" srcId="{18DD4AA7-2F54-4466-AF58-8ACC7E294DBD}" destId="{3F7C54C5-3844-4AB1-904C-A1C55FE9BE88}" srcOrd="1" destOrd="0" presId="urn:microsoft.com/office/officeart/2005/8/layout/lProcess2"/>
    <dgm:cxn modelId="{6DB41F24-30A7-4793-94D7-ADB6E10DEBD4}" type="presOf" srcId="{F8B623C8-AAB9-4C77-9A32-41B2B28AF5E6}" destId="{0FFA6A2D-BE22-4A20-925C-62941AC6B483}" srcOrd="0" destOrd="0" presId="urn:microsoft.com/office/officeart/2005/8/layout/lProcess2"/>
    <dgm:cxn modelId="{D4C86745-C437-44FF-952B-A92301AA85FE}" srcId="{F8B623C8-AAB9-4C77-9A32-41B2B28AF5E6}" destId="{E79A30D8-4122-4F53-B334-22C085F7B981}" srcOrd="0" destOrd="0" parTransId="{B25757AF-9168-4128-B714-75AB952F089E}" sibTransId="{CF5C7734-691B-42CF-B15D-DB0B63AF1F7A}"/>
    <dgm:cxn modelId="{A63F7F72-BF9F-4D26-BD35-364951FE8AD6}" type="presParOf" srcId="{8C81AC47-772E-44A3-90CA-DAD293866E68}" destId="{C937213C-87FE-4065-A028-72B4A6B2158B}" srcOrd="0" destOrd="0" presId="urn:microsoft.com/office/officeart/2005/8/layout/lProcess2"/>
    <dgm:cxn modelId="{7569E0FD-DD4D-4676-8DFE-E5986A1B48CD}" type="presParOf" srcId="{C937213C-87FE-4065-A028-72B4A6B2158B}" destId="{0FFA6A2D-BE22-4A20-925C-62941AC6B483}" srcOrd="0" destOrd="0" presId="urn:microsoft.com/office/officeart/2005/8/layout/lProcess2"/>
    <dgm:cxn modelId="{618EFCBD-4380-42D7-91A1-6E3DF6088325}" type="presParOf" srcId="{C937213C-87FE-4065-A028-72B4A6B2158B}" destId="{E0100280-47C6-4CD4-8EC5-D69D492E7F80}" srcOrd="1" destOrd="0" presId="urn:microsoft.com/office/officeart/2005/8/layout/lProcess2"/>
    <dgm:cxn modelId="{12F8B04F-D4FD-41F3-BAAF-BABA58759D85}" type="presParOf" srcId="{C937213C-87FE-4065-A028-72B4A6B2158B}" destId="{9102DAB3-0586-46AC-8426-69DC7D0ABF1C}" srcOrd="2" destOrd="0" presId="urn:microsoft.com/office/officeart/2005/8/layout/lProcess2"/>
    <dgm:cxn modelId="{2DE345AB-93CF-4D6A-9CAA-C3257631C8EC}" type="presParOf" srcId="{9102DAB3-0586-46AC-8426-69DC7D0ABF1C}" destId="{7955A519-35E4-4E20-B2DB-DE32702E4AC5}" srcOrd="0" destOrd="0" presId="urn:microsoft.com/office/officeart/2005/8/layout/lProcess2"/>
    <dgm:cxn modelId="{7DA4EE6E-9FF5-4C48-8CE7-AAAD12DE517C}" type="presParOf" srcId="{7955A519-35E4-4E20-B2DB-DE32702E4AC5}" destId="{9AC27478-6B05-4A49-B11A-5905CF75D15B}" srcOrd="0" destOrd="0" presId="urn:microsoft.com/office/officeart/2005/8/layout/lProcess2"/>
    <dgm:cxn modelId="{DF865D43-2DEF-4A2A-9219-4AE5070D400E}" type="presParOf" srcId="{7955A519-35E4-4E20-B2DB-DE32702E4AC5}" destId="{4B6EB782-79B2-4E93-A96F-B0EA67BF1ADD}" srcOrd="1" destOrd="0" presId="urn:microsoft.com/office/officeart/2005/8/layout/lProcess2"/>
    <dgm:cxn modelId="{A5E5B397-3BF7-4323-8F3A-849EA15ACFFA}" type="presParOf" srcId="{7955A519-35E4-4E20-B2DB-DE32702E4AC5}" destId="{DAD9F6A8-CA1A-415D-8106-B6B25CC0D68D}" srcOrd="2" destOrd="0" presId="urn:microsoft.com/office/officeart/2005/8/layout/lProcess2"/>
    <dgm:cxn modelId="{EA664B3D-47DE-4596-8783-F6B53F40F1BD}" type="presParOf" srcId="{8C81AC47-772E-44A3-90CA-DAD293866E68}" destId="{3B0E447E-362A-4607-B379-0BB20C2FED5F}" srcOrd="1" destOrd="0" presId="urn:microsoft.com/office/officeart/2005/8/layout/lProcess2"/>
    <dgm:cxn modelId="{7DA60692-5F5A-46DA-A0A0-9023BBBFC37C}" type="presParOf" srcId="{8C81AC47-772E-44A3-90CA-DAD293866E68}" destId="{828A731E-6E3F-4065-BD45-8465485B5A08}" srcOrd="2" destOrd="0" presId="urn:microsoft.com/office/officeart/2005/8/layout/lProcess2"/>
    <dgm:cxn modelId="{F3981669-F19D-40E0-8838-E8AB1EEE7164}" type="presParOf" srcId="{828A731E-6E3F-4065-BD45-8465485B5A08}" destId="{B8F5C28F-61AB-4A57-BF52-C4CA9E2F8C13}" srcOrd="0" destOrd="0" presId="urn:microsoft.com/office/officeart/2005/8/layout/lProcess2"/>
    <dgm:cxn modelId="{890B9486-7D6D-4A59-A211-DA07566F6853}" type="presParOf" srcId="{828A731E-6E3F-4065-BD45-8465485B5A08}" destId="{0351E214-294F-4FA6-BBFB-F72FF3439388}" srcOrd="1" destOrd="0" presId="urn:microsoft.com/office/officeart/2005/8/layout/lProcess2"/>
    <dgm:cxn modelId="{41634EFB-C39D-47A2-B468-9AAB11EAE6C0}" type="presParOf" srcId="{828A731E-6E3F-4065-BD45-8465485B5A08}" destId="{EF685F20-7E3C-42BA-B27C-8F5E44AC3613}" srcOrd="2" destOrd="0" presId="urn:microsoft.com/office/officeart/2005/8/layout/lProcess2"/>
    <dgm:cxn modelId="{89EE42EB-04A3-4250-B874-DFBDC1440AE1}" type="presParOf" srcId="{EF685F20-7E3C-42BA-B27C-8F5E44AC3613}" destId="{BD5DBF70-C7D2-4234-B342-61E4495DE363}" srcOrd="0" destOrd="0" presId="urn:microsoft.com/office/officeart/2005/8/layout/lProcess2"/>
    <dgm:cxn modelId="{429BFAD7-9771-4CCA-AC30-10898672CFFD}" type="presParOf" srcId="{BD5DBF70-C7D2-4234-B342-61E4495DE363}" destId="{3D083411-670A-4FA4-A4E5-833D60D8CEF3}" srcOrd="0" destOrd="0" presId="urn:microsoft.com/office/officeart/2005/8/layout/lProcess2"/>
    <dgm:cxn modelId="{8608E146-293E-4C22-ABBF-521CCB73E6FD}" type="presParOf" srcId="{8C81AC47-772E-44A3-90CA-DAD293866E68}" destId="{C8796A55-187F-465F-9360-FAA2D711E332}" srcOrd="3" destOrd="0" presId="urn:microsoft.com/office/officeart/2005/8/layout/lProcess2"/>
    <dgm:cxn modelId="{46019570-8DD0-4C61-8D08-9FD6A38A49AC}" type="presParOf" srcId="{8C81AC47-772E-44A3-90CA-DAD293866E68}" destId="{1F3DDA32-AE73-453C-9A1A-6BA9FC43FB36}" srcOrd="4" destOrd="0" presId="urn:microsoft.com/office/officeart/2005/8/layout/lProcess2"/>
    <dgm:cxn modelId="{E94EAB69-E1EE-40EF-AB55-CB8FBEFFFAA0}" type="presParOf" srcId="{1F3DDA32-AE73-453C-9A1A-6BA9FC43FB36}" destId="{07DDE814-2C13-4921-BA84-0EEFC1D69476}" srcOrd="0" destOrd="0" presId="urn:microsoft.com/office/officeart/2005/8/layout/lProcess2"/>
    <dgm:cxn modelId="{892ECD53-1631-488E-B827-E989C4473209}" type="presParOf" srcId="{1F3DDA32-AE73-453C-9A1A-6BA9FC43FB36}" destId="{3F7C54C5-3844-4AB1-904C-A1C55FE9BE88}" srcOrd="1" destOrd="0" presId="urn:microsoft.com/office/officeart/2005/8/layout/lProcess2"/>
    <dgm:cxn modelId="{A707E46E-97F9-4BDE-899E-DA42480B70ED}" type="presParOf" srcId="{1F3DDA32-AE73-453C-9A1A-6BA9FC43FB36}" destId="{3BA57138-826A-435A-841C-3603B02BE80D}" srcOrd="2" destOrd="0" presId="urn:microsoft.com/office/officeart/2005/8/layout/lProcess2"/>
    <dgm:cxn modelId="{A894DE4D-9ECD-44A0-9EF4-E656447860CD}" type="presParOf" srcId="{3BA57138-826A-435A-841C-3603B02BE80D}" destId="{7C5C36FB-BE82-4609-BF87-2A533F331C3A}" srcOrd="0" destOrd="0" presId="urn:microsoft.com/office/officeart/2005/8/layout/lProcess2"/>
    <dgm:cxn modelId="{C7CC1CFD-BCF2-436C-B526-E9B06C545ECD}" type="presParOf" srcId="{7C5C36FB-BE82-4609-BF87-2A533F331C3A}" destId="{37C0F2FD-B1CC-4BC6-96E0-1AABF697F23D}"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DC972B4-BE58-4650-B476-366DBD06086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27C7157-DF39-4354-9F03-18D38BE6183B}">
      <dgm:prSet phldrT="[Text]" custT="1"/>
      <dgm:spPr>
        <a:solidFill>
          <a:srgbClr val="CC3300">
            <a:alpha val="30000"/>
          </a:srgbClr>
        </a:solidFill>
        <a:ln>
          <a:noFill/>
        </a:ln>
      </dgm:spPr>
      <dgm:t>
        <a:bodyPr/>
        <a:lstStyle/>
        <a:p>
          <a:pPr>
            <a:spcAft>
              <a:spcPts val="0"/>
            </a:spcAft>
          </a:pPr>
          <a:r>
            <a:rPr lang="en-US" sz="2400" b="0" i="0" dirty="0" smtClean="0">
              <a:solidFill>
                <a:schemeClr val="bg1"/>
              </a:solidFill>
            </a:rPr>
            <a:t>Rights</a:t>
          </a:r>
          <a:endParaRPr lang="en-US" sz="2000" b="0" i="0" dirty="0">
            <a:solidFill>
              <a:schemeClr val="bg1"/>
            </a:solidFill>
          </a:endParaRPr>
        </a:p>
      </dgm:t>
    </dgm:pt>
    <dgm:pt modelId="{D06E4DEA-54B0-4DBF-9053-4AC536C92309}" type="parTrans" cxnId="{B8A79442-E873-4A8C-81EC-B06F29B7E741}">
      <dgm:prSet/>
      <dgm:spPr/>
      <dgm:t>
        <a:bodyPr/>
        <a:lstStyle/>
        <a:p>
          <a:endParaRPr lang="en-US"/>
        </a:p>
      </dgm:t>
    </dgm:pt>
    <dgm:pt modelId="{234D487C-30ED-4D91-8C0D-76B444BF747F}" type="sibTrans" cxnId="{B8A79442-E873-4A8C-81EC-B06F29B7E741}">
      <dgm:prSet/>
      <dgm:spPr/>
      <dgm:t>
        <a:bodyPr/>
        <a:lstStyle/>
        <a:p>
          <a:endParaRPr lang="en-US"/>
        </a:p>
      </dgm:t>
    </dgm:pt>
    <dgm:pt modelId="{BFD7E785-8920-4F8E-A082-B7909B687A53}">
      <dgm:prSet phldrT="[Text]" custT="1"/>
      <dgm:spPr>
        <a:solidFill>
          <a:schemeClr val="accent1">
            <a:alpha val="30000"/>
          </a:schemeClr>
        </a:solidFill>
        <a:ln>
          <a:noFill/>
        </a:ln>
      </dgm:spPr>
      <dgm:t>
        <a:bodyPr/>
        <a:lstStyle/>
        <a:p>
          <a:pPr>
            <a:spcAft>
              <a:spcPts val="0"/>
            </a:spcAft>
          </a:pPr>
          <a:r>
            <a:rPr lang="en-US" sz="2400" b="0" i="0" dirty="0" smtClean="0">
              <a:solidFill>
                <a:schemeClr val="bg1"/>
              </a:solidFill>
            </a:rPr>
            <a:t>Enrollment Policies</a:t>
          </a:r>
          <a:endParaRPr lang="en-US" sz="2400" b="0" i="0" dirty="0">
            <a:solidFill>
              <a:schemeClr val="bg1"/>
            </a:solidFill>
          </a:endParaRPr>
        </a:p>
      </dgm:t>
    </dgm:pt>
    <dgm:pt modelId="{9E483145-03FD-41F7-A8EA-B5F18389584C}" type="parTrans" cxnId="{0559CE0D-8390-4469-B180-2F0AEB8E9DE3}">
      <dgm:prSet/>
      <dgm:spPr/>
      <dgm:t>
        <a:bodyPr/>
        <a:lstStyle/>
        <a:p>
          <a:endParaRPr lang="en-US"/>
        </a:p>
      </dgm:t>
    </dgm:pt>
    <dgm:pt modelId="{86744CD8-F62A-4B99-B58F-073D25855845}" type="sibTrans" cxnId="{0559CE0D-8390-4469-B180-2F0AEB8E9DE3}">
      <dgm:prSet/>
      <dgm:spPr/>
      <dgm:t>
        <a:bodyPr/>
        <a:lstStyle/>
        <a:p>
          <a:endParaRPr lang="en-US"/>
        </a:p>
      </dgm:t>
    </dgm:pt>
    <dgm:pt modelId="{CCD07CD0-DDFF-456F-838D-D63F306B25C2}">
      <dgm:prSet phldrT="[Text]" custT="1"/>
      <dgm:spPr>
        <a:solidFill>
          <a:schemeClr val="accent6">
            <a:lumMod val="75000"/>
          </a:schemeClr>
        </a:solidFill>
        <a:ln>
          <a:noFill/>
        </a:ln>
      </dgm:spPr>
      <dgm:t>
        <a:bodyPr/>
        <a:lstStyle/>
        <a:p>
          <a:pPr>
            <a:spcAft>
              <a:spcPts val="0"/>
            </a:spcAft>
          </a:pPr>
          <a:r>
            <a:rPr lang="en-US" sz="2400" b="1" i="0" dirty="0" smtClean="0">
              <a:solidFill>
                <a:schemeClr val="bg1"/>
              </a:solidFill>
            </a:rPr>
            <a:t>What Can You Do?</a:t>
          </a:r>
          <a:endParaRPr lang="en-US" sz="2400" b="1" i="0" dirty="0">
            <a:solidFill>
              <a:schemeClr val="bg1"/>
            </a:solidFill>
          </a:endParaRPr>
        </a:p>
      </dgm:t>
    </dgm:pt>
    <dgm:pt modelId="{1771C288-7D01-41A0-A129-B7D37C647E49}" type="parTrans" cxnId="{2809AD45-83F0-4C1B-8C5A-4C93BF893D4A}">
      <dgm:prSet/>
      <dgm:spPr/>
      <dgm:t>
        <a:bodyPr/>
        <a:lstStyle/>
        <a:p>
          <a:endParaRPr lang="en-US"/>
        </a:p>
      </dgm:t>
    </dgm:pt>
    <dgm:pt modelId="{1A30024C-43A1-4A5A-AEAA-867B72A9A890}" type="sibTrans" cxnId="{2809AD45-83F0-4C1B-8C5A-4C93BF893D4A}">
      <dgm:prSet/>
      <dgm:spPr/>
      <dgm:t>
        <a:bodyPr/>
        <a:lstStyle/>
        <a:p>
          <a:endParaRPr lang="en-US"/>
        </a:p>
      </dgm:t>
    </dgm:pt>
    <dgm:pt modelId="{40E0515B-9280-419A-84B9-6AFEE6DE707B}" type="pres">
      <dgm:prSet presAssocID="{8DC972B4-BE58-4650-B476-366DBD06086A}" presName="diagram" presStyleCnt="0">
        <dgm:presLayoutVars>
          <dgm:dir/>
          <dgm:resizeHandles val="exact"/>
        </dgm:presLayoutVars>
      </dgm:prSet>
      <dgm:spPr/>
      <dgm:t>
        <a:bodyPr/>
        <a:lstStyle/>
        <a:p>
          <a:endParaRPr lang="en-US"/>
        </a:p>
      </dgm:t>
    </dgm:pt>
    <dgm:pt modelId="{BB125037-41EF-4A5C-BB66-C8371180D31E}" type="pres">
      <dgm:prSet presAssocID="{527C7157-DF39-4354-9F03-18D38BE6183B}" presName="node" presStyleLbl="node1" presStyleIdx="0" presStyleCnt="3" custLinFactNeighborY="-14860">
        <dgm:presLayoutVars>
          <dgm:bulletEnabled val="1"/>
        </dgm:presLayoutVars>
      </dgm:prSet>
      <dgm:spPr/>
      <dgm:t>
        <a:bodyPr/>
        <a:lstStyle/>
        <a:p>
          <a:endParaRPr lang="en-US"/>
        </a:p>
      </dgm:t>
    </dgm:pt>
    <dgm:pt modelId="{F6201CFC-2167-43A7-8052-883BAE971B37}" type="pres">
      <dgm:prSet presAssocID="{234D487C-30ED-4D91-8C0D-76B444BF747F}" presName="sibTrans" presStyleCnt="0"/>
      <dgm:spPr/>
    </dgm:pt>
    <dgm:pt modelId="{678F0D8F-800B-4AE5-8048-A193B69143A1}" type="pres">
      <dgm:prSet presAssocID="{BFD7E785-8920-4F8E-A082-B7909B687A53}" presName="node" presStyleLbl="node1" presStyleIdx="1" presStyleCnt="3">
        <dgm:presLayoutVars>
          <dgm:bulletEnabled val="1"/>
        </dgm:presLayoutVars>
      </dgm:prSet>
      <dgm:spPr/>
      <dgm:t>
        <a:bodyPr/>
        <a:lstStyle/>
        <a:p>
          <a:endParaRPr lang="en-US"/>
        </a:p>
      </dgm:t>
    </dgm:pt>
    <dgm:pt modelId="{4978BF29-548F-4272-A0B6-197534AD128F}" type="pres">
      <dgm:prSet presAssocID="{86744CD8-F62A-4B99-B58F-073D25855845}" presName="sibTrans" presStyleCnt="0"/>
      <dgm:spPr/>
    </dgm:pt>
    <dgm:pt modelId="{C30CCD4B-D9F2-46F5-B6C9-00279F7DC88D}" type="pres">
      <dgm:prSet presAssocID="{CCD07CD0-DDFF-456F-838D-D63F306B25C2}" presName="node" presStyleLbl="node1" presStyleIdx="2" presStyleCnt="3" custLinFactNeighborY="14860">
        <dgm:presLayoutVars>
          <dgm:bulletEnabled val="1"/>
        </dgm:presLayoutVars>
      </dgm:prSet>
      <dgm:spPr/>
      <dgm:t>
        <a:bodyPr/>
        <a:lstStyle/>
        <a:p>
          <a:endParaRPr lang="en-US"/>
        </a:p>
      </dgm:t>
    </dgm:pt>
  </dgm:ptLst>
  <dgm:cxnLst>
    <dgm:cxn modelId="{85BE09EC-075E-4BCD-A320-380E35E18D26}" type="presOf" srcId="{527C7157-DF39-4354-9F03-18D38BE6183B}" destId="{BB125037-41EF-4A5C-BB66-C8371180D31E}" srcOrd="0" destOrd="0" presId="urn:microsoft.com/office/officeart/2005/8/layout/default"/>
    <dgm:cxn modelId="{0559CE0D-8390-4469-B180-2F0AEB8E9DE3}" srcId="{8DC972B4-BE58-4650-B476-366DBD06086A}" destId="{BFD7E785-8920-4F8E-A082-B7909B687A53}" srcOrd="1" destOrd="0" parTransId="{9E483145-03FD-41F7-A8EA-B5F18389584C}" sibTransId="{86744CD8-F62A-4B99-B58F-073D25855845}"/>
    <dgm:cxn modelId="{36D516EF-949F-4C1E-880E-22764D7A1B99}" type="presOf" srcId="{8DC972B4-BE58-4650-B476-366DBD06086A}" destId="{40E0515B-9280-419A-84B9-6AFEE6DE707B}" srcOrd="0" destOrd="0" presId="urn:microsoft.com/office/officeart/2005/8/layout/default"/>
    <dgm:cxn modelId="{8AE344F5-3833-4AEA-A84E-FAC6D3D2542D}" type="presOf" srcId="{CCD07CD0-DDFF-456F-838D-D63F306B25C2}" destId="{C30CCD4B-D9F2-46F5-B6C9-00279F7DC88D}" srcOrd="0" destOrd="0" presId="urn:microsoft.com/office/officeart/2005/8/layout/default"/>
    <dgm:cxn modelId="{B8A79442-E873-4A8C-81EC-B06F29B7E741}" srcId="{8DC972B4-BE58-4650-B476-366DBD06086A}" destId="{527C7157-DF39-4354-9F03-18D38BE6183B}" srcOrd="0" destOrd="0" parTransId="{D06E4DEA-54B0-4DBF-9053-4AC536C92309}" sibTransId="{234D487C-30ED-4D91-8C0D-76B444BF747F}"/>
    <dgm:cxn modelId="{11A5F559-8C81-434C-A0B3-E80C2EA301FF}" type="presOf" srcId="{BFD7E785-8920-4F8E-A082-B7909B687A53}" destId="{678F0D8F-800B-4AE5-8048-A193B69143A1}" srcOrd="0" destOrd="0" presId="urn:microsoft.com/office/officeart/2005/8/layout/default"/>
    <dgm:cxn modelId="{2809AD45-83F0-4C1B-8C5A-4C93BF893D4A}" srcId="{8DC972B4-BE58-4650-B476-366DBD06086A}" destId="{CCD07CD0-DDFF-456F-838D-D63F306B25C2}" srcOrd="2" destOrd="0" parTransId="{1771C288-7D01-41A0-A129-B7D37C647E49}" sibTransId="{1A30024C-43A1-4A5A-AEAA-867B72A9A890}"/>
    <dgm:cxn modelId="{807D0334-0413-4FE3-B122-7F5547426ED6}" type="presParOf" srcId="{40E0515B-9280-419A-84B9-6AFEE6DE707B}" destId="{BB125037-41EF-4A5C-BB66-C8371180D31E}" srcOrd="0" destOrd="0" presId="urn:microsoft.com/office/officeart/2005/8/layout/default"/>
    <dgm:cxn modelId="{C5F22578-DE61-4F3B-88F6-D6C990B8B939}" type="presParOf" srcId="{40E0515B-9280-419A-84B9-6AFEE6DE707B}" destId="{F6201CFC-2167-43A7-8052-883BAE971B37}" srcOrd="1" destOrd="0" presId="urn:microsoft.com/office/officeart/2005/8/layout/default"/>
    <dgm:cxn modelId="{AE6B0BF1-DE59-42E1-9E81-E3CD01973C29}" type="presParOf" srcId="{40E0515B-9280-419A-84B9-6AFEE6DE707B}" destId="{678F0D8F-800B-4AE5-8048-A193B69143A1}" srcOrd="2" destOrd="0" presId="urn:microsoft.com/office/officeart/2005/8/layout/default"/>
    <dgm:cxn modelId="{CEC44954-6DAE-4D02-B925-75875AABE329}" type="presParOf" srcId="{40E0515B-9280-419A-84B9-6AFEE6DE707B}" destId="{4978BF29-548F-4272-A0B6-197534AD128F}" srcOrd="3" destOrd="0" presId="urn:microsoft.com/office/officeart/2005/8/layout/default"/>
    <dgm:cxn modelId="{9FB2E8D6-3265-4C90-A7DE-5CB355FA75D3}" type="presParOf" srcId="{40E0515B-9280-419A-84B9-6AFEE6DE707B}" destId="{C30CCD4B-D9F2-46F5-B6C9-00279F7DC88D}" srcOrd="4" destOrd="0" presId="urn:microsoft.com/office/officeart/2005/8/layout/default"/>
  </dgm:cxnLst>
  <dgm:bg>
    <a:solidFill>
      <a:schemeClr val="bg1">
        <a:lumMod val="75000"/>
      </a:schemeClr>
    </a:solid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05A5525-5F49-4B9C-92C2-20C418C2D5B7}"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n-US"/>
        </a:p>
      </dgm:t>
    </dgm:pt>
    <dgm:pt modelId="{37D5CECD-1E7E-4845-8AA0-ECB728D455D6}">
      <dgm:prSet phldrT="[Text]">
        <dgm:style>
          <a:lnRef idx="1">
            <a:schemeClr val="accent6"/>
          </a:lnRef>
          <a:fillRef idx="3">
            <a:schemeClr val="accent6"/>
          </a:fillRef>
          <a:effectRef idx="2">
            <a:schemeClr val="accent6"/>
          </a:effectRef>
          <a:fontRef idx="minor">
            <a:schemeClr val="lt1"/>
          </a:fontRef>
        </dgm:style>
      </dgm:prSet>
      <dgm:spPr/>
      <dgm:t>
        <a:bodyPr/>
        <a:lstStyle/>
        <a:p>
          <a:r>
            <a:rPr lang="en-US" b="1" dirty="0" smtClean="0"/>
            <a:t>School, District, and Beyond</a:t>
          </a:r>
          <a:endParaRPr lang="en-US" b="1" dirty="0"/>
        </a:p>
      </dgm:t>
    </dgm:pt>
    <dgm:pt modelId="{F34B11F3-FE08-4EA5-9ADB-679B65B75699}" type="parTrans" cxnId="{4FB88976-9C44-4FCB-BB05-DDFA7C6D4ADF}">
      <dgm:prSet/>
      <dgm:spPr/>
      <dgm:t>
        <a:bodyPr/>
        <a:lstStyle/>
        <a:p>
          <a:endParaRPr lang="en-US"/>
        </a:p>
      </dgm:t>
    </dgm:pt>
    <dgm:pt modelId="{DE07A702-CC1E-43B8-8D6B-E349F87DFCC2}" type="sibTrans" cxnId="{4FB88976-9C44-4FCB-BB05-DDFA7C6D4ADF}">
      <dgm:prSet/>
      <dgm:spPr/>
      <dgm:t>
        <a:bodyPr/>
        <a:lstStyle/>
        <a:p>
          <a:endParaRPr lang="en-US"/>
        </a:p>
      </dgm:t>
    </dgm:pt>
    <dgm:pt modelId="{83CDE580-ED2A-464C-B94F-B72CB77066C5}">
      <dgm:prSet phldrT="[Text]">
        <dgm:style>
          <a:lnRef idx="2">
            <a:schemeClr val="accent6"/>
          </a:lnRef>
          <a:fillRef idx="1">
            <a:schemeClr val="lt1"/>
          </a:fillRef>
          <a:effectRef idx="0">
            <a:schemeClr val="accent6"/>
          </a:effectRef>
          <a:fontRef idx="minor">
            <a:schemeClr val="dk1"/>
          </a:fontRef>
        </dgm:style>
      </dgm:prSet>
      <dgm:spPr/>
      <dgm:t>
        <a:bodyPr/>
        <a:lstStyle/>
        <a:p>
          <a:r>
            <a:rPr lang="en-US" b="1" dirty="0" smtClean="0"/>
            <a:t>State &amp; Federal Gov.</a:t>
          </a:r>
          <a:endParaRPr lang="en-US" b="1" dirty="0"/>
        </a:p>
      </dgm:t>
    </dgm:pt>
    <dgm:pt modelId="{22BA1897-DEC8-40D9-9797-2D54B450F98C}" type="parTrans" cxnId="{05F2D29D-BF53-44E2-AC29-AB0494605665}">
      <dgm:prSet/>
      <dgm:spPr/>
      <dgm:t>
        <a:bodyPr/>
        <a:lstStyle/>
        <a:p>
          <a:endParaRPr lang="en-US"/>
        </a:p>
      </dgm:t>
    </dgm:pt>
    <dgm:pt modelId="{B1D1F83A-1308-47A8-9190-6D9DC7EE714D}" type="sibTrans" cxnId="{05F2D29D-BF53-44E2-AC29-AB0494605665}">
      <dgm:prSet/>
      <dgm:spPr/>
      <dgm:t>
        <a:bodyPr/>
        <a:lstStyle/>
        <a:p>
          <a:endParaRPr lang="en-US"/>
        </a:p>
      </dgm:t>
    </dgm:pt>
    <dgm:pt modelId="{18DD4AA7-2F54-4466-AF58-8ACC7E294DBD}">
      <dgm:prSet phldrT="[Text]">
        <dgm:style>
          <a:lnRef idx="3">
            <a:schemeClr val="lt1"/>
          </a:lnRef>
          <a:fillRef idx="1">
            <a:schemeClr val="accent6"/>
          </a:fillRef>
          <a:effectRef idx="1">
            <a:schemeClr val="accent6"/>
          </a:effectRef>
          <a:fontRef idx="minor">
            <a:schemeClr val="lt1"/>
          </a:fontRef>
        </dgm:style>
      </dgm:prSet>
      <dgm:spPr/>
      <dgm:t>
        <a:bodyPr/>
        <a:lstStyle/>
        <a:p>
          <a:r>
            <a:rPr lang="en-US" b="1" dirty="0" smtClean="0"/>
            <a:t>Advocates for Education</a:t>
          </a:r>
          <a:endParaRPr lang="en-US" b="1" dirty="0"/>
        </a:p>
      </dgm:t>
    </dgm:pt>
    <dgm:pt modelId="{AEEE4921-C8EC-4309-85D5-B0633608A7E1}" type="parTrans" cxnId="{97B40BEF-FEF0-461F-8402-C23F458899A8}">
      <dgm:prSet/>
      <dgm:spPr/>
      <dgm:t>
        <a:bodyPr/>
        <a:lstStyle/>
        <a:p>
          <a:endParaRPr lang="en-US"/>
        </a:p>
      </dgm:t>
    </dgm:pt>
    <dgm:pt modelId="{207DD69A-452B-40CF-9F1D-623FA5D2B00E}" type="sibTrans" cxnId="{97B40BEF-FEF0-461F-8402-C23F458899A8}">
      <dgm:prSet/>
      <dgm:spPr/>
      <dgm:t>
        <a:bodyPr/>
        <a:lstStyle/>
        <a:p>
          <a:endParaRPr lang="en-US"/>
        </a:p>
      </dgm:t>
    </dgm:pt>
    <dgm:pt modelId="{F8B623C8-AAB9-4C77-9A32-41B2B28AF5E6}">
      <dgm:prSet phldrT="[Text]">
        <dgm:style>
          <a:lnRef idx="1">
            <a:schemeClr val="accent6"/>
          </a:lnRef>
          <a:fillRef idx="3">
            <a:schemeClr val="accent6"/>
          </a:fillRef>
          <a:effectRef idx="2">
            <a:schemeClr val="accent6"/>
          </a:effectRef>
          <a:fontRef idx="minor">
            <a:schemeClr val="lt1"/>
          </a:fontRef>
        </dgm:style>
      </dgm:prSet>
      <dgm:spPr/>
      <dgm:t>
        <a:bodyPr/>
        <a:lstStyle/>
        <a:p>
          <a:r>
            <a:rPr lang="en-US" b="1" dirty="0" smtClean="0"/>
            <a:t>Advocates for Children</a:t>
          </a:r>
          <a:endParaRPr lang="en-US" b="1" dirty="0"/>
        </a:p>
      </dgm:t>
    </dgm:pt>
    <dgm:pt modelId="{D51A0F29-70D0-4CB2-B01A-5BA934662DD9}" type="parTrans" cxnId="{8B5670EC-7E44-4298-9EBC-E9DF7E0C0DE5}">
      <dgm:prSet/>
      <dgm:spPr/>
      <dgm:t>
        <a:bodyPr/>
        <a:lstStyle/>
        <a:p>
          <a:endParaRPr lang="en-US"/>
        </a:p>
      </dgm:t>
    </dgm:pt>
    <dgm:pt modelId="{077FC2C0-7FBE-4D4D-AC17-9572176CF252}" type="sibTrans" cxnId="{8B5670EC-7E44-4298-9EBC-E9DF7E0C0DE5}">
      <dgm:prSet/>
      <dgm:spPr/>
      <dgm:t>
        <a:bodyPr/>
        <a:lstStyle/>
        <a:p>
          <a:endParaRPr lang="en-US"/>
        </a:p>
      </dgm:t>
    </dgm:pt>
    <dgm:pt modelId="{E79A30D8-4122-4F53-B334-22C085F7B981}">
      <dgm:prSet phldrT="[Text]" custT="1">
        <dgm:style>
          <a:lnRef idx="1">
            <a:schemeClr val="accent6"/>
          </a:lnRef>
          <a:fillRef idx="3">
            <a:schemeClr val="accent6"/>
          </a:fillRef>
          <a:effectRef idx="2">
            <a:schemeClr val="accent6"/>
          </a:effectRef>
          <a:fontRef idx="minor">
            <a:schemeClr val="lt1"/>
          </a:fontRef>
        </dgm:style>
      </dgm:prSet>
      <dgm:spPr>
        <a:solidFill>
          <a:schemeClr val="bg1"/>
        </a:solidFill>
      </dgm:spPr>
      <dgm:t>
        <a:bodyPr/>
        <a:lstStyle/>
        <a:p>
          <a:r>
            <a:rPr lang="en-US" sz="2000" b="1" dirty="0" smtClean="0">
              <a:solidFill>
                <a:schemeClr val="tx1"/>
              </a:solidFill>
            </a:rPr>
            <a:t>Parents </a:t>
          </a:r>
          <a:endParaRPr lang="en-US" sz="2000" b="1" dirty="0">
            <a:solidFill>
              <a:schemeClr val="tx1"/>
            </a:solidFill>
          </a:endParaRPr>
        </a:p>
      </dgm:t>
    </dgm:pt>
    <dgm:pt modelId="{B25757AF-9168-4128-B714-75AB952F089E}" type="parTrans" cxnId="{D4C86745-C437-44FF-952B-A92301AA85FE}">
      <dgm:prSet/>
      <dgm:spPr/>
      <dgm:t>
        <a:bodyPr/>
        <a:lstStyle/>
        <a:p>
          <a:endParaRPr lang="en-US"/>
        </a:p>
      </dgm:t>
    </dgm:pt>
    <dgm:pt modelId="{CF5C7734-691B-42CF-B15D-DB0B63AF1F7A}" type="sibTrans" cxnId="{D4C86745-C437-44FF-952B-A92301AA85FE}">
      <dgm:prSet/>
      <dgm:spPr/>
      <dgm:t>
        <a:bodyPr/>
        <a:lstStyle/>
        <a:p>
          <a:endParaRPr lang="en-US"/>
        </a:p>
      </dgm:t>
    </dgm:pt>
    <dgm:pt modelId="{874476C1-E0AA-4395-92FD-CD2B17EB65FD}">
      <dgm:prSet phldrT="[Text]" custT="1">
        <dgm:style>
          <a:lnRef idx="1">
            <a:schemeClr val="accent6"/>
          </a:lnRef>
          <a:fillRef idx="3">
            <a:schemeClr val="accent6"/>
          </a:fillRef>
          <a:effectRef idx="2">
            <a:schemeClr val="accent6"/>
          </a:effectRef>
          <a:fontRef idx="minor">
            <a:schemeClr val="lt1"/>
          </a:fontRef>
        </dgm:style>
      </dgm:prSet>
      <dgm:spPr>
        <a:solidFill>
          <a:schemeClr val="bg1"/>
        </a:solidFill>
      </dgm:spPr>
      <dgm:t>
        <a:bodyPr/>
        <a:lstStyle/>
        <a:p>
          <a:r>
            <a:rPr lang="en-US" sz="2000" b="1" dirty="0" smtClean="0">
              <a:solidFill>
                <a:schemeClr val="tx1"/>
              </a:solidFill>
            </a:rPr>
            <a:t>Students</a:t>
          </a:r>
          <a:endParaRPr lang="en-US" sz="2000" b="1" dirty="0">
            <a:solidFill>
              <a:schemeClr val="tx1"/>
            </a:solidFill>
          </a:endParaRPr>
        </a:p>
      </dgm:t>
    </dgm:pt>
    <dgm:pt modelId="{5394462A-A37B-40BC-A063-D071688B682A}" type="parTrans" cxnId="{E7FC08DE-6A2B-4146-8DA8-1136E3F88424}">
      <dgm:prSet/>
      <dgm:spPr/>
      <dgm:t>
        <a:bodyPr/>
        <a:lstStyle/>
        <a:p>
          <a:endParaRPr lang="en-US"/>
        </a:p>
      </dgm:t>
    </dgm:pt>
    <dgm:pt modelId="{7F01BBE0-4783-4461-852F-B58ECE8B69A3}" type="sibTrans" cxnId="{E7FC08DE-6A2B-4146-8DA8-1136E3F88424}">
      <dgm:prSet/>
      <dgm:spPr/>
      <dgm:t>
        <a:bodyPr/>
        <a:lstStyle/>
        <a:p>
          <a:endParaRPr lang="en-US"/>
        </a:p>
      </dgm:t>
    </dgm:pt>
    <dgm:pt modelId="{4E4D244C-9ED1-47F8-97EF-92225CD1DD3D}">
      <dgm:prSet phldrT="[Text]">
        <dgm:style>
          <a:lnRef idx="2">
            <a:schemeClr val="accent6"/>
          </a:lnRef>
          <a:fillRef idx="1">
            <a:schemeClr val="lt1"/>
          </a:fillRef>
          <a:effectRef idx="0">
            <a:schemeClr val="accent6"/>
          </a:effectRef>
          <a:fontRef idx="minor">
            <a:schemeClr val="dk1"/>
          </a:fontRef>
        </dgm:style>
      </dgm:prSet>
      <dgm:spPr/>
      <dgm:t>
        <a:bodyPr/>
        <a:lstStyle/>
        <a:p>
          <a:r>
            <a:rPr lang="en-US" b="1" dirty="0" smtClean="0"/>
            <a:t>Lawyers Committee for Civil Rights</a:t>
          </a:r>
          <a:endParaRPr lang="en-US" b="1" dirty="0"/>
        </a:p>
      </dgm:t>
    </dgm:pt>
    <dgm:pt modelId="{0028153D-B920-4D10-A771-D161534FEC4B}" type="sibTrans" cxnId="{21C023D7-6653-4696-B7C3-63B4FF9BDA91}">
      <dgm:prSet/>
      <dgm:spPr/>
      <dgm:t>
        <a:bodyPr/>
        <a:lstStyle/>
        <a:p>
          <a:endParaRPr lang="en-US"/>
        </a:p>
      </dgm:t>
    </dgm:pt>
    <dgm:pt modelId="{8D9E5869-9C31-4911-B7A0-F8C77494FC50}" type="parTrans" cxnId="{21C023D7-6653-4696-B7C3-63B4FF9BDA91}">
      <dgm:prSet/>
      <dgm:spPr/>
      <dgm:t>
        <a:bodyPr/>
        <a:lstStyle/>
        <a:p>
          <a:endParaRPr lang="en-US"/>
        </a:p>
      </dgm:t>
    </dgm:pt>
    <dgm:pt modelId="{8C81AC47-772E-44A3-90CA-DAD293866E68}" type="pres">
      <dgm:prSet presAssocID="{605A5525-5F49-4B9C-92C2-20C418C2D5B7}" presName="theList" presStyleCnt="0">
        <dgm:presLayoutVars>
          <dgm:dir/>
          <dgm:animLvl val="lvl"/>
          <dgm:resizeHandles val="exact"/>
        </dgm:presLayoutVars>
      </dgm:prSet>
      <dgm:spPr/>
      <dgm:t>
        <a:bodyPr/>
        <a:lstStyle/>
        <a:p>
          <a:endParaRPr lang="en-US"/>
        </a:p>
      </dgm:t>
    </dgm:pt>
    <dgm:pt modelId="{C937213C-87FE-4065-A028-72B4A6B2158B}" type="pres">
      <dgm:prSet presAssocID="{F8B623C8-AAB9-4C77-9A32-41B2B28AF5E6}" presName="compNode" presStyleCnt="0"/>
      <dgm:spPr/>
    </dgm:pt>
    <dgm:pt modelId="{0FFA6A2D-BE22-4A20-925C-62941AC6B483}" type="pres">
      <dgm:prSet presAssocID="{F8B623C8-AAB9-4C77-9A32-41B2B28AF5E6}" presName="aNode" presStyleLbl="bgShp" presStyleIdx="0" presStyleCnt="3"/>
      <dgm:spPr/>
      <dgm:t>
        <a:bodyPr/>
        <a:lstStyle/>
        <a:p>
          <a:endParaRPr lang="en-US"/>
        </a:p>
      </dgm:t>
    </dgm:pt>
    <dgm:pt modelId="{E0100280-47C6-4CD4-8EC5-D69D492E7F80}" type="pres">
      <dgm:prSet presAssocID="{F8B623C8-AAB9-4C77-9A32-41B2B28AF5E6}" presName="textNode" presStyleLbl="bgShp" presStyleIdx="0" presStyleCnt="3"/>
      <dgm:spPr/>
      <dgm:t>
        <a:bodyPr/>
        <a:lstStyle/>
        <a:p>
          <a:endParaRPr lang="en-US"/>
        </a:p>
      </dgm:t>
    </dgm:pt>
    <dgm:pt modelId="{9102DAB3-0586-46AC-8426-69DC7D0ABF1C}" type="pres">
      <dgm:prSet presAssocID="{F8B623C8-AAB9-4C77-9A32-41B2B28AF5E6}" presName="compChildNode" presStyleCnt="0"/>
      <dgm:spPr/>
    </dgm:pt>
    <dgm:pt modelId="{7955A519-35E4-4E20-B2DB-DE32702E4AC5}" type="pres">
      <dgm:prSet presAssocID="{F8B623C8-AAB9-4C77-9A32-41B2B28AF5E6}" presName="theInnerList" presStyleCnt="0"/>
      <dgm:spPr/>
    </dgm:pt>
    <dgm:pt modelId="{9AC27478-6B05-4A49-B11A-5905CF75D15B}" type="pres">
      <dgm:prSet presAssocID="{E79A30D8-4122-4F53-B334-22C085F7B981}" presName="childNode" presStyleLbl="node1" presStyleIdx="0" presStyleCnt="4">
        <dgm:presLayoutVars>
          <dgm:bulletEnabled val="1"/>
        </dgm:presLayoutVars>
      </dgm:prSet>
      <dgm:spPr/>
      <dgm:t>
        <a:bodyPr/>
        <a:lstStyle/>
        <a:p>
          <a:endParaRPr lang="en-US"/>
        </a:p>
      </dgm:t>
    </dgm:pt>
    <dgm:pt modelId="{4B6EB782-79B2-4E93-A96F-B0EA67BF1ADD}" type="pres">
      <dgm:prSet presAssocID="{E79A30D8-4122-4F53-B334-22C085F7B981}" presName="aSpace2" presStyleCnt="0"/>
      <dgm:spPr/>
    </dgm:pt>
    <dgm:pt modelId="{DAD9F6A8-CA1A-415D-8106-B6B25CC0D68D}" type="pres">
      <dgm:prSet presAssocID="{874476C1-E0AA-4395-92FD-CD2B17EB65FD}" presName="childNode" presStyleLbl="node1" presStyleIdx="1" presStyleCnt="4">
        <dgm:presLayoutVars>
          <dgm:bulletEnabled val="1"/>
        </dgm:presLayoutVars>
      </dgm:prSet>
      <dgm:spPr/>
      <dgm:t>
        <a:bodyPr/>
        <a:lstStyle/>
        <a:p>
          <a:endParaRPr lang="en-US"/>
        </a:p>
      </dgm:t>
    </dgm:pt>
    <dgm:pt modelId="{3B0E447E-362A-4607-B379-0BB20C2FED5F}" type="pres">
      <dgm:prSet presAssocID="{F8B623C8-AAB9-4C77-9A32-41B2B28AF5E6}" presName="aSpace" presStyleCnt="0"/>
      <dgm:spPr/>
    </dgm:pt>
    <dgm:pt modelId="{828A731E-6E3F-4065-BD45-8465485B5A08}" type="pres">
      <dgm:prSet presAssocID="{37D5CECD-1E7E-4845-8AA0-ECB728D455D6}" presName="compNode" presStyleCnt="0"/>
      <dgm:spPr/>
    </dgm:pt>
    <dgm:pt modelId="{B8F5C28F-61AB-4A57-BF52-C4CA9E2F8C13}" type="pres">
      <dgm:prSet presAssocID="{37D5CECD-1E7E-4845-8AA0-ECB728D455D6}" presName="aNode" presStyleLbl="bgShp" presStyleIdx="1" presStyleCnt="3" custLinFactNeighborX="-38" custLinFactNeighborY="-7788"/>
      <dgm:spPr/>
      <dgm:t>
        <a:bodyPr/>
        <a:lstStyle/>
        <a:p>
          <a:endParaRPr lang="en-US"/>
        </a:p>
      </dgm:t>
    </dgm:pt>
    <dgm:pt modelId="{0351E214-294F-4FA6-BBFB-F72FF3439388}" type="pres">
      <dgm:prSet presAssocID="{37D5CECD-1E7E-4845-8AA0-ECB728D455D6}" presName="textNode" presStyleLbl="bgShp" presStyleIdx="1" presStyleCnt="3"/>
      <dgm:spPr/>
      <dgm:t>
        <a:bodyPr/>
        <a:lstStyle/>
        <a:p>
          <a:endParaRPr lang="en-US"/>
        </a:p>
      </dgm:t>
    </dgm:pt>
    <dgm:pt modelId="{EF685F20-7E3C-42BA-B27C-8F5E44AC3613}" type="pres">
      <dgm:prSet presAssocID="{37D5CECD-1E7E-4845-8AA0-ECB728D455D6}" presName="compChildNode" presStyleCnt="0"/>
      <dgm:spPr/>
    </dgm:pt>
    <dgm:pt modelId="{BD5DBF70-C7D2-4234-B342-61E4495DE363}" type="pres">
      <dgm:prSet presAssocID="{37D5CECD-1E7E-4845-8AA0-ECB728D455D6}" presName="theInnerList" presStyleCnt="0"/>
      <dgm:spPr/>
    </dgm:pt>
    <dgm:pt modelId="{3D083411-670A-4FA4-A4E5-833D60D8CEF3}" type="pres">
      <dgm:prSet presAssocID="{83CDE580-ED2A-464C-B94F-B72CB77066C5}" presName="childNode" presStyleLbl="node1" presStyleIdx="2" presStyleCnt="4">
        <dgm:presLayoutVars>
          <dgm:bulletEnabled val="1"/>
        </dgm:presLayoutVars>
      </dgm:prSet>
      <dgm:spPr/>
      <dgm:t>
        <a:bodyPr/>
        <a:lstStyle/>
        <a:p>
          <a:endParaRPr lang="en-US"/>
        </a:p>
      </dgm:t>
    </dgm:pt>
    <dgm:pt modelId="{C8796A55-187F-465F-9360-FAA2D711E332}" type="pres">
      <dgm:prSet presAssocID="{37D5CECD-1E7E-4845-8AA0-ECB728D455D6}" presName="aSpace" presStyleCnt="0"/>
      <dgm:spPr/>
    </dgm:pt>
    <dgm:pt modelId="{1F3DDA32-AE73-453C-9A1A-6BA9FC43FB36}" type="pres">
      <dgm:prSet presAssocID="{18DD4AA7-2F54-4466-AF58-8ACC7E294DBD}" presName="compNode" presStyleCnt="0"/>
      <dgm:spPr/>
    </dgm:pt>
    <dgm:pt modelId="{07DDE814-2C13-4921-BA84-0EEFC1D69476}" type="pres">
      <dgm:prSet presAssocID="{18DD4AA7-2F54-4466-AF58-8ACC7E294DBD}" presName="aNode" presStyleLbl="bgShp" presStyleIdx="2" presStyleCnt="3"/>
      <dgm:spPr/>
      <dgm:t>
        <a:bodyPr/>
        <a:lstStyle/>
        <a:p>
          <a:endParaRPr lang="en-US"/>
        </a:p>
      </dgm:t>
    </dgm:pt>
    <dgm:pt modelId="{3F7C54C5-3844-4AB1-904C-A1C55FE9BE88}" type="pres">
      <dgm:prSet presAssocID="{18DD4AA7-2F54-4466-AF58-8ACC7E294DBD}" presName="textNode" presStyleLbl="bgShp" presStyleIdx="2" presStyleCnt="3"/>
      <dgm:spPr/>
      <dgm:t>
        <a:bodyPr/>
        <a:lstStyle/>
        <a:p>
          <a:endParaRPr lang="en-US"/>
        </a:p>
      </dgm:t>
    </dgm:pt>
    <dgm:pt modelId="{3BA57138-826A-435A-841C-3603B02BE80D}" type="pres">
      <dgm:prSet presAssocID="{18DD4AA7-2F54-4466-AF58-8ACC7E294DBD}" presName="compChildNode" presStyleCnt="0"/>
      <dgm:spPr/>
    </dgm:pt>
    <dgm:pt modelId="{7C5C36FB-BE82-4609-BF87-2A533F331C3A}" type="pres">
      <dgm:prSet presAssocID="{18DD4AA7-2F54-4466-AF58-8ACC7E294DBD}" presName="theInnerList" presStyleCnt="0"/>
      <dgm:spPr/>
    </dgm:pt>
    <dgm:pt modelId="{37C0F2FD-B1CC-4BC6-96E0-1AABF697F23D}" type="pres">
      <dgm:prSet presAssocID="{4E4D244C-9ED1-47F8-97EF-92225CD1DD3D}" presName="childNode" presStyleLbl="node1" presStyleIdx="3" presStyleCnt="4">
        <dgm:presLayoutVars>
          <dgm:bulletEnabled val="1"/>
        </dgm:presLayoutVars>
      </dgm:prSet>
      <dgm:spPr/>
      <dgm:t>
        <a:bodyPr/>
        <a:lstStyle/>
        <a:p>
          <a:endParaRPr lang="en-US"/>
        </a:p>
      </dgm:t>
    </dgm:pt>
  </dgm:ptLst>
  <dgm:cxnLst>
    <dgm:cxn modelId="{937A84CF-5D68-45A2-BC1A-A0F15998B678}" type="presOf" srcId="{37D5CECD-1E7E-4845-8AA0-ECB728D455D6}" destId="{0351E214-294F-4FA6-BBFB-F72FF3439388}" srcOrd="1" destOrd="0" presId="urn:microsoft.com/office/officeart/2005/8/layout/lProcess2"/>
    <dgm:cxn modelId="{AF019FF8-3AFC-4747-B472-3FE868DA0552}" type="presOf" srcId="{4E4D244C-9ED1-47F8-97EF-92225CD1DD3D}" destId="{37C0F2FD-B1CC-4BC6-96E0-1AABF697F23D}" srcOrd="0" destOrd="0" presId="urn:microsoft.com/office/officeart/2005/8/layout/lProcess2"/>
    <dgm:cxn modelId="{1E91DBB4-E7CA-4A6A-A888-167E1138DCDE}" type="presOf" srcId="{18DD4AA7-2F54-4466-AF58-8ACC7E294DBD}" destId="{07DDE814-2C13-4921-BA84-0EEFC1D69476}" srcOrd="0" destOrd="0" presId="urn:microsoft.com/office/officeart/2005/8/layout/lProcess2"/>
    <dgm:cxn modelId="{944B1D42-4B0E-4B46-ACBB-049D847BEA99}" type="presOf" srcId="{605A5525-5F49-4B9C-92C2-20C418C2D5B7}" destId="{8C81AC47-772E-44A3-90CA-DAD293866E68}" srcOrd="0" destOrd="0" presId="urn:microsoft.com/office/officeart/2005/8/layout/lProcess2"/>
    <dgm:cxn modelId="{BE2A5BD0-14A4-435C-851E-F8A3BAEB8FD5}" type="presOf" srcId="{37D5CECD-1E7E-4845-8AA0-ECB728D455D6}" destId="{B8F5C28F-61AB-4A57-BF52-C4CA9E2F8C13}" srcOrd="0" destOrd="0" presId="urn:microsoft.com/office/officeart/2005/8/layout/lProcess2"/>
    <dgm:cxn modelId="{E5A84AD0-73D8-4ABE-BB50-25AAAE992B42}" type="presOf" srcId="{874476C1-E0AA-4395-92FD-CD2B17EB65FD}" destId="{DAD9F6A8-CA1A-415D-8106-B6B25CC0D68D}" srcOrd="0" destOrd="0" presId="urn:microsoft.com/office/officeart/2005/8/layout/lProcess2"/>
    <dgm:cxn modelId="{05F2D29D-BF53-44E2-AC29-AB0494605665}" srcId="{37D5CECD-1E7E-4845-8AA0-ECB728D455D6}" destId="{83CDE580-ED2A-464C-B94F-B72CB77066C5}" srcOrd="0" destOrd="0" parTransId="{22BA1897-DEC8-40D9-9797-2D54B450F98C}" sibTransId="{B1D1F83A-1308-47A8-9190-6D9DC7EE714D}"/>
    <dgm:cxn modelId="{53A4B961-3F10-4BAA-9C3B-BA8193F1A72F}" type="presOf" srcId="{18DD4AA7-2F54-4466-AF58-8ACC7E294DBD}" destId="{3F7C54C5-3844-4AB1-904C-A1C55FE9BE88}" srcOrd="1" destOrd="0" presId="urn:microsoft.com/office/officeart/2005/8/layout/lProcess2"/>
    <dgm:cxn modelId="{887E0902-5B30-4DB6-A01A-0F7F5722D008}" type="presOf" srcId="{83CDE580-ED2A-464C-B94F-B72CB77066C5}" destId="{3D083411-670A-4FA4-A4E5-833D60D8CEF3}" srcOrd="0" destOrd="0" presId="urn:microsoft.com/office/officeart/2005/8/layout/lProcess2"/>
    <dgm:cxn modelId="{D4C86745-C437-44FF-952B-A92301AA85FE}" srcId="{F8B623C8-AAB9-4C77-9A32-41B2B28AF5E6}" destId="{E79A30D8-4122-4F53-B334-22C085F7B981}" srcOrd="0" destOrd="0" parTransId="{B25757AF-9168-4128-B714-75AB952F089E}" sibTransId="{CF5C7734-691B-42CF-B15D-DB0B63AF1F7A}"/>
    <dgm:cxn modelId="{4FB88976-9C44-4FCB-BB05-DDFA7C6D4ADF}" srcId="{605A5525-5F49-4B9C-92C2-20C418C2D5B7}" destId="{37D5CECD-1E7E-4845-8AA0-ECB728D455D6}" srcOrd="1" destOrd="0" parTransId="{F34B11F3-FE08-4EA5-9ADB-679B65B75699}" sibTransId="{DE07A702-CC1E-43B8-8D6B-E349F87DFCC2}"/>
    <dgm:cxn modelId="{E7FC08DE-6A2B-4146-8DA8-1136E3F88424}" srcId="{F8B623C8-AAB9-4C77-9A32-41B2B28AF5E6}" destId="{874476C1-E0AA-4395-92FD-CD2B17EB65FD}" srcOrd="1" destOrd="0" parTransId="{5394462A-A37B-40BC-A063-D071688B682A}" sibTransId="{7F01BBE0-4783-4461-852F-B58ECE8B69A3}"/>
    <dgm:cxn modelId="{21C023D7-6653-4696-B7C3-63B4FF9BDA91}" srcId="{18DD4AA7-2F54-4466-AF58-8ACC7E294DBD}" destId="{4E4D244C-9ED1-47F8-97EF-92225CD1DD3D}" srcOrd="0" destOrd="0" parTransId="{8D9E5869-9C31-4911-B7A0-F8C77494FC50}" sibTransId="{0028153D-B920-4D10-A771-D161534FEC4B}"/>
    <dgm:cxn modelId="{50893A84-F29A-4AEC-BC80-EF09F09FD687}" type="presOf" srcId="{F8B623C8-AAB9-4C77-9A32-41B2B28AF5E6}" destId="{E0100280-47C6-4CD4-8EC5-D69D492E7F80}" srcOrd="1" destOrd="0" presId="urn:microsoft.com/office/officeart/2005/8/layout/lProcess2"/>
    <dgm:cxn modelId="{9930A7E0-79E0-46DF-A5C2-4588DDC10BF5}" type="presOf" srcId="{F8B623C8-AAB9-4C77-9A32-41B2B28AF5E6}" destId="{0FFA6A2D-BE22-4A20-925C-62941AC6B483}" srcOrd="0" destOrd="0" presId="urn:microsoft.com/office/officeart/2005/8/layout/lProcess2"/>
    <dgm:cxn modelId="{97B40BEF-FEF0-461F-8402-C23F458899A8}" srcId="{605A5525-5F49-4B9C-92C2-20C418C2D5B7}" destId="{18DD4AA7-2F54-4466-AF58-8ACC7E294DBD}" srcOrd="2" destOrd="0" parTransId="{AEEE4921-C8EC-4309-85D5-B0633608A7E1}" sibTransId="{207DD69A-452B-40CF-9F1D-623FA5D2B00E}"/>
    <dgm:cxn modelId="{F84F8B62-7708-4FFC-B065-467DB94AF263}" type="presOf" srcId="{E79A30D8-4122-4F53-B334-22C085F7B981}" destId="{9AC27478-6B05-4A49-B11A-5905CF75D15B}" srcOrd="0" destOrd="0" presId="urn:microsoft.com/office/officeart/2005/8/layout/lProcess2"/>
    <dgm:cxn modelId="{8B5670EC-7E44-4298-9EBC-E9DF7E0C0DE5}" srcId="{605A5525-5F49-4B9C-92C2-20C418C2D5B7}" destId="{F8B623C8-AAB9-4C77-9A32-41B2B28AF5E6}" srcOrd="0" destOrd="0" parTransId="{D51A0F29-70D0-4CB2-B01A-5BA934662DD9}" sibTransId="{077FC2C0-7FBE-4D4D-AC17-9572176CF252}"/>
    <dgm:cxn modelId="{377C1307-12F8-4B91-B5C3-480430DA54B9}" type="presParOf" srcId="{8C81AC47-772E-44A3-90CA-DAD293866E68}" destId="{C937213C-87FE-4065-A028-72B4A6B2158B}" srcOrd="0" destOrd="0" presId="urn:microsoft.com/office/officeart/2005/8/layout/lProcess2"/>
    <dgm:cxn modelId="{98408A6B-4E2D-49F7-B5C8-FADDAF52890F}" type="presParOf" srcId="{C937213C-87FE-4065-A028-72B4A6B2158B}" destId="{0FFA6A2D-BE22-4A20-925C-62941AC6B483}" srcOrd="0" destOrd="0" presId="urn:microsoft.com/office/officeart/2005/8/layout/lProcess2"/>
    <dgm:cxn modelId="{F51E5BF8-3097-4711-9941-9600FCDB799F}" type="presParOf" srcId="{C937213C-87FE-4065-A028-72B4A6B2158B}" destId="{E0100280-47C6-4CD4-8EC5-D69D492E7F80}" srcOrd="1" destOrd="0" presId="urn:microsoft.com/office/officeart/2005/8/layout/lProcess2"/>
    <dgm:cxn modelId="{540CF17D-DAB7-42EE-A60E-33DB60A289DF}" type="presParOf" srcId="{C937213C-87FE-4065-A028-72B4A6B2158B}" destId="{9102DAB3-0586-46AC-8426-69DC7D0ABF1C}" srcOrd="2" destOrd="0" presId="urn:microsoft.com/office/officeart/2005/8/layout/lProcess2"/>
    <dgm:cxn modelId="{FF38DAF1-A3E1-4422-99D4-C21D4C3ED128}" type="presParOf" srcId="{9102DAB3-0586-46AC-8426-69DC7D0ABF1C}" destId="{7955A519-35E4-4E20-B2DB-DE32702E4AC5}" srcOrd="0" destOrd="0" presId="urn:microsoft.com/office/officeart/2005/8/layout/lProcess2"/>
    <dgm:cxn modelId="{FB693E59-A152-4B21-AE93-0003B0A49BB7}" type="presParOf" srcId="{7955A519-35E4-4E20-B2DB-DE32702E4AC5}" destId="{9AC27478-6B05-4A49-B11A-5905CF75D15B}" srcOrd="0" destOrd="0" presId="urn:microsoft.com/office/officeart/2005/8/layout/lProcess2"/>
    <dgm:cxn modelId="{6C800F59-03B0-4D35-98DB-130C13DA6F9C}" type="presParOf" srcId="{7955A519-35E4-4E20-B2DB-DE32702E4AC5}" destId="{4B6EB782-79B2-4E93-A96F-B0EA67BF1ADD}" srcOrd="1" destOrd="0" presId="urn:microsoft.com/office/officeart/2005/8/layout/lProcess2"/>
    <dgm:cxn modelId="{873D7940-BB1C-4657-8744-ED2FF4951D5C}" type="presParOf" srcId="{7955A519-35E4-4E20-B2DB-DE32702E4AC5}" destId="{DAD9F6A8-CA1A-415D-8106-B6B25CC0D68D}" srcOrd="2" destOrd="0" presId="urn:microsoft.com/office/officeart/2005/8/layout/lProcess2"/>
    <dgm:cxn modelId="{E3477C2A-85B2-4A0C-9F42-84DF2B0F9EEB}" type="presParOf" srcId="{8C81AC47-772E-44A3-90CA-DAD293866E68}" destId="{3B0E447E-362A-4607-B379-0BB20C2FED5F}" srcOrd="1" destOrd="0" presId="urn:microsoft.com/office/officeart/2005/8/layout/lProcess2"/>
    <dgm:cxn modelId="{4CEBF0FC-73AE-4882-B927-3657070E97A1}" type="presParOf" srcId="{8C81AC47-772E-44A3-90CA-DAD293866E68}" destId="{828A731E-6E3F-4065-BD45-8465485B5A08}" srcOrd="2" destOrd="0" presId="urn:microsoft.com/office/officeart/2005/8/layout/lProcess2"/>
    <dgm:cxn modelId="{77F35A40-2EC0-4EFB-9A6F-40070BC6F63E}" type="presParOf" srcId="{828A731E-6E3F-4065-BD45-8465485B5A08}" destId="{B8F5C28F-61AB-4A57-BF52-C4CA9E2F8C13}" srcOrd="0" destOrd="0" presId="urn:microsoft.com/office/officeart/2005/8/layout/lProcess2"/>
    <dgm:cxn modelId="{A2535441-36A6-4DA8-A075-B9BF45AE54C8}" type="presParOf" srcId="{828A731E-6E3F-4065-BD45-8465485B5A08}" destId="{0351E214-294F-4FA6-BBFB-F72FF3439388}" srcOrd="1" destOrd="0" presId="urn:microsoft.com/office/officeart/2005/8/layout/lProcess2"/>
    <dgm:cxn modelId="{20B521D4-A8A7-4AC4-BAD7-4C0FDE4C55E5}" type="presParOf" srcId="{828A731E-6E3F-4065-BD45-8465485B5A08}" destId="{EF685F20-7E3C-42BA-B27C-8F5E44AC3613}" srcOrd="2" destOrd="0" presId="urn:microsoft.com/office/officeart/2005/8/layout/lProcess2"/>
    <dgm:cxn modelId="{FDDF089C-14DB-4119-A836-5919122F667A}" type="presParOf" srcId="{EF685F20-7E3C-42BA-B27C-8F5E44AC3613}" destId="{BD5DBF70-C7D2-4234-B342-61E4495DE363}" srcOrd="0" destOrd="0" presId="urn:microsoft.com/office/officeart/2005/8/layout/lProcess2"/>
    <dgm:cxn modelId="{270F8362-2C4E-461C-9AD7-72E6C660A68D}" type="presParOf" srcId="{BD5DBF70-C7D2-4234-B342-61E4495DE363}" destId="{3D083411-670A-4FA4-A4E5-833D60D8CEF3}" srcOrd="0" destOrd="0" presId="urn:microsoft.com/office/officeart/2005/8/layout/lProcess2"/>
    <dgm:cxn modelId="{D1A63560-9117-4CED-A73E-3B94908AC223}" type="presParOf" srcId="{8C81AC47-772E-44A3-90CA-DAD293866E68}" destId="{C8796A55-187F-465F-9360-FAA2D711E332}" srcOrd="3" destOrd="0" presId="urn:microsoft.com/office/officeart/2005/8/layout/lProcess2"/>
    <dgm:cxn modelId="{8A4B2D63-8B47-4417-A9EF-548397F56E56}" type="presParOf" srcId="{8C81AC47-772E-44A3-90CA-DAD293866E68}" destId="{1F3DDA32-AE73-453C-9A1A-6BA9FC43FB36}" srcOrd="4" destOrd="0" presId="urn:microsoft.com/office/officeart/2005/8/layout/lProcess2"/>
    <dgm:cxn modelId="{36AAADCE-8797-4F3C-BD3E-CDDACEF830FF}" type="presParOf" srcId="{1F3DDA32-AE73-453C-9A1A-6BA9FC43FB36}" destId="{07DDE814-2C13-4921-BA84-0EEFC1D69476}" srcOrd="0" destOrd="0" presId="urn:microsoft.com/office/officeart/2005/8/layout/lProcess2"/>
    <dgm:cxn modelId="{99208E5C-65CC-4EFB-B20B-5C0CA0A472C4}" type="presParOf" srcId="{1F3DDA32-AE73-453C-9A1A-6BA9FC43FB36}" destId="{3F7C54C5-3844-4AB1-904C-A1C55FE9BE88}" srcOrd="1" destOrd="0" presId="urn:microsoft.com/office/officeart/2005/8/layout/lProcess2"/>
    <dgm:cxn modelId="{B863B199-451E-4CDA-A331-691F5B9DD84D}" type="presParOf" srcId="{1F3DDA32-AE73-453C-9A1A-6BA9FC43FB36}" destId="{3BA57138-826A-435A-841C-3603B02BE80D}" srcOrd="2" destOrd="0" presId="urn:microsoft.com/office/officeart/2005/8/layout/lProcess2"/>
    <dgm:cxn modelId="{28779CDB-119D-41EA-B1CC-5C43FC57B17A}" type="presParOf" srcId="{3BA57138-826A-435A-841C-3603B02BE80D}" destId="{7C5C36FB-BE82-4609-BF87-2A533F331C3A}" srcOrd="0" destOrd="0" presId="urn:microsoft.com/office/officeart/2005/8/layout/lProcess2"/>
    <dgm:cxn modelId="{C4F75C32-4C4B-448A-AAAE-B612A31F47A2}" type="presParOf" srcId="{7C5C36FB-BE82-4609-BF87-2A533F331C3A}" destId="{37C0F2FD-B1CC-4BC6-96E0-1AABF697F23D}"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DC972B4-BE58-4650-B476-366DBD06086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27C7157-DF39-4354-9F03-18D38BE6183B}">
      <dgm:prSet phldrT="[Text]" custT="1"/>
      <dgm:spPr>
        <a:solidFill>
          <a:srgbClr val="CC3300">
            <a:alpha val="30000"/>
          </a:srgbClr>
        </a:solidFill>
        <a:ln>
          <a:noFill/>
        </a:ln>
      </dgm:spPr>
      <dgm:t>
        <a:bodyPr/>
        <a:lstStyle/>
        <a:p>
          <a:pPr>
            <a:spcAft>
              <a:spcPts val="0"/>
            </a:spcAft>
          </a:pPr>
          <a:r>
            <a:rPr lang="en-US" sz="2400" b="0" i="0" dirty="0" smtClean="0">
              <a:solidFill>
                <a:schemeClr val="bg1"/>
              </a:solidFill>
            </a:rPr>
            <a:t>Rights</a:t>
          </a:r>
          <a:endParaRPr lang="en-US" sz="2000" b="0" i="0" dirty="0">
            <a:solidFill>
              <a:schemeClr val="bg1"/>
            </a:solidFill>
          </a:endParaRPr>
        </a:p>
      </dgm:t>
    </dgm:pt>
    <dgm:pt modelId="{D06E4DEA-54B0-4DBF-9053-4AC536C92309}" type="parTrans" cxnId="{B8A79442-E873-4A8C-81EC-B06F29B7E741}">
      <dgm:prSet/>
      <dgm:spPr/>
      <dgm:t>
        <a:bodyPr/>
        <a:lstStyle/>
        <a:p>
          <a:endParaRPr lang="en-US"/>
        </a:p>
      </dgm:t>
    </dgm:pt>
    <dgm:pt modelId="{234D487C-30ED-4D91-8C0D-76B444BF747F}" type="sibTrans" cxnId="{B8A79442-E873-4A8C-81EC-B06F29B7E741}">
      <dgm:prSet/>
      <dgm:spPr/>
      <dgm:t>
        <a:bodyPr/>
        <a:lstStyle/>
        <a:p>
          <a:endParaRPr lang="en-US"/>
        </a:p>
      </dgm:t>
    </dgm:pt>
    <dgm:pt modelId="{BFD7E785-8920-4F8E-A082-B7909B687A53}">
      <dgm:prSet phldrT="[Text]" custT="1"/>
      <dgm:spPr>
        <a:solidFill>
          <a:schemeClr val="accent1">
            <a:alpha val="30000"/>
          </a:schemeClr>
        </a:solidFill>
        <a:ln>
          <a:noFill/>
        </a:ln>
      </dgm:spPr>
      <dgm:t>
        <a:bodyPr/>
        <a:lstStyle/>
        <a:p>
          <a:pPr>
            <a:spcAft>
              <a:spcPts val="0"/>
            </a:spcAft>
          </a:pPr>
          <a:r>
            <a:rPr lang="en-US" sz="2400" b="0" i="0" dirty="0" smtClean="0">
              <a:solidFill>
                <a:schemeClr val="bg1"/>
              </a:solidFill>
            </a:rPr>
            <a:t>Enrollment Policies</a:t>
          </a:r>
          <a:endParaRPr lang="en-US" sz="2400" b="0" i="0" dirty="0">
            <a:solidFill>
              <a:schemeClr val="bg1"/>
            </a:solidFill>
          </a:endParaRPr>
        </a:p>
      </dgm:t>
    </dgm:pt>
    <dgm:pt modelId="{9E483145-03FD-41F7-A8EA-B5F18389584C}" type="parTrans" cxnId="{0559CE0D-8390-4469-B180-2F0AEB8E9DE3}">
      <dgm:prSet/>
      <dgm:spPr/>
      <dgm:t>
        <a:bodyPr/>
        <a:lstStyle/>
        <a:p>
          <a:endParaRPr lang="en-US"/>
        </a:p>
      </dgm:t>
    </dgm:pt>
    <dgm:pt modelId="{86744CD8-F62A-4B99-B58F-073D25855845}" type="sibTrans" cxnId="{0559CE0D-8390-4469-B180-2F0AEB8E9DE3}">
      <dgm:prSet/>
      <dgm:spPr/>
      <dgm:t>
        <a:bodyPr/>
        <a:lstStyle/>
        <a:p>
          <a:endParaRPr lang="en-US"/>
        </a:p>
      </dgm:t>
    </dgm:pt>
    <dgm:pt modelId="{CCD07CD0-DDFF-456F-838D-D63F306B25C2}">
      <dgm:prSet phldrT="[Text]" custT="1"/>
      <dgm:spPr>
        <a:solidFill>
          <a:schemeClr val="accent6">
            <a:lumMod val="75000"/>
          </a:schemeClr>
        </a:solidFill>
        <a:ln>
          <a:noFill/>
        </a:ln>
      </dgm:spPr>
      <dgm:t>
        <a:bodyPr/>
        <a:lstStyle/>
        <a:p>
          <a:pPr>
            <a:spcAft>
              <a:spcPts val="0"/>
            </a:spcAft>
          </a:pPr>
          <a:r>
            <a:rPr lang="en-US" sz="2400" b="1" i="0" dirty="0" smtClean="0">
              <a:solidFill>
                <a:schemeClr val="bg1"/>
              </a:solidFill>
            </a:rPr>
            <a:t>What Can You Do?</a:t>
          </a:r>
          <a:endParaRPr lang="en-US" sz="2400" b="1" i="0" dirty="0">
            <a:solidFill>
              <a:schemeClr val="bg1"/>
            </a:solidFill>
          </a:endParaRPr>
        </a:p>
      </dgm:t>
    </dgm:pt>
    <dgm:pt modelId="{1771C288-7D01-41A0-A129-B7D37C647E49}" type="parTrans" cxnId="{2809AD45-83F0-4C1B-8C5A-4C93BF893D4A}">
      <dgm:prSet/>
      <dgm:spPr/>
      <dgm:t>
        <a:bodyPr/>
        <a:lstStyle/>
        <a:p>
          <a:endParaRPr lang="en-US"/>
        </a:p>
      </dgm:t>
    </dgm:pt>
    <dgm:pt modelId="{1A30024C-43A1-4A5A-AEAA-867B72A9A890}" type="sibTrans" cxnId="{2809AD45-83F0-4C1B-8C5A-4C93BF893D4A}">
      <dgm:prSet/>
      <dgm:spPr/>
      <dgm:t>
        <a:bodyPr/>
        <a:lstStyle/>
        <a:p>
          <a:endParaRPr lang="en-US"/>
        </a:p>
      </dgm:t>
    </dgm:pt>
    <dgm:pt modelId="{40E0515B-9280-419A-84B9-6AFEE6DE707B}" type="pres">
      <dgm:prSet presAssocID="{8DC972B4-BE58-4650-B476-366DBD06086A}" presName="diagram" presStyleCnt="0">
        <dgm:presLayoutVars>
          <dgm:dir/>
          <dgm:resizeHandles val="exact"/>
        </dgm:presLayoutVars>
      </dgm:prSet>
      <dgm:spPr/>
      <dgm:t>
        <a:bodyPr/>
        <a:lstStyle/>
        <a:p>
          <a:endParaRPr lang="en-US"/>
        </a:p>
      </dgm:t>
    </dgm:pt>
    <dgm:pt modelId="{BB125037-41EF-4A5C-BB66-C8371180D31E}" type="pres">
      <dgm:prSet presAssocID="{527C7157-DF39-4354-9F03-18D38BE6183B}" presName="node" presStyleLbl="node1" presStyleIdx="0" presStyleCnt="3" custLinFactNeighborY="-14860">
        <dgm:presLayoutVars>
          <dgm:bulletEnabled val="1"/>
        </dgm:presLayoutVars>
      </dgm:prSet>
      <dgm:spPr/>
      <dgm:t>
        <a:bodyPr/>
        <a:lstStyle/>
        <a:p>
          <a:endParaRPr lang="en-US"/>
        </a:p>
      </dgm:t>
    </dgm:pt>
    <dgm:pt modelId="{F6201CFC-2167-43A7-8052-883BAE971B37}" type="pres">
      <dgm:prSet presAssocID="{234D487C-30ED-4D91-8C0D-76B444BF747F}" presName="sibTrans" presStyleCnt="0"/>
      <dgm:spPr/>
    </dgm:pt>
    <dgm:pt modelId="{678F0D8F-800B-4AE5-8048-A193B69143A1}" type="pres">
      <dgm:prSet presAssocID="{BFD7E785-8920-4F8E-A082-B7909B687A53}" presName="node" presStyleLbl="node1" presStyleIdx="1" presStyleCnt="3">
        <dgm:presLayoutVars>
          <dgm:bulletEnabled val="1"/>
        </dgm:presLayoutVars>
      </dgm:prSet>
      <dgm:spPr/>
      <dgm:t>
        <a:bodyPr/>
        <a:lstStyle/>
        <a:p>
          <a:endParaRPr lang="en-US"/>
        </a:p>
      </dgm:t>
    </dgm:pt>
    <dgm:pt modelId="{4978BF29-548F-4272-A0B6-197534AD128F}" type="pres">
      <dgm:prSet presAssocID="{86744CD8-F62A-4B99-B58F-073D25855845}" presName="sibTrans" presStyleCnt="0"/>
      <dgm:spPr/>
    </dgm:pt>
    <dgm:pt modelId="{C30CCD4B-D9F2-46F5-B6C9-00279F7DC88D}" type="pres">
      <dgm:prSet presAssocID="{CCD07CD0-DDFF-456F-838D-D63F306B25C2}" presName="node" presStyleLbl="node1" presStyleIdx="2" presStyleCnt="3" custLinFactNeighborY="14860">
        <dgm:presLayoutVars>
          <dgm:bulletEnabled val="1"/>
        </dgm:presLayoutVars>
      </dgm:prSet>
      <dgm:spPr/>
      <dgm:t>
        <a:bodyPr/>
        <a:lstStyle/>
        <a:p>
          <a:endParaRPr lang="en-US"/>
        </a:p>
      </dgm:t>
    </dgm:pt>
  </dgm:ptLst>
  <dgm:cxnLst>
    <dgm:cxn modelId="{0559CE0D-8390-4469-B180-2F0AEB8E9DE3}" srcId="{8DC972B4-BE58-4650-B476-366DBD06086A}" destId="{BFD7E785-8920-4F8E-A082-B7909B687A53}" srcOrd="1" destOrd="0" parTransId="{9E483145-03FD-41F7-A8EA-B5F18389584C}" sibTransId="{86744CD8-F62A-4B99-B58F-073D25855845}"/>
    <dgm:cxn modelId="{EFAF8582-F3EE-468A-8A4F-35AFB57C4675}" type="presOf" srcId="{8DC972B4-BE58-4650-B476-366DBD06086A}" destId="{40E0515B-9280-419A-84B9-6AFEE6DE707B}" srcOrd="0" destOrd="0" presId="urn:microsoft.com/office/officeart/2005/8/layout/default"/>
    <dgm:cxn modelId="{D903355C-C826-432B-9052-3EB73EA5A840}" type="presOf" srcId="{BFD7E785-8920-4F8E-A082-B7909B687A53}" destId="{678F0D8F-800B-4AE5-8048-A193B69143A1}" srcOrd="0" destOrd="0" presId="urn:microsoft.com/office/officeart/2005/8/layout/default"/>
    <dgm:cxn modelId="{B8A79442-E873-4A8C-81EC-B06F29B7E741}" srcId="{8DC972B4-BE58-4650-B476-366DBD06086A}" destId="{527C7157-DF39-4354-9F03-18D38BE6183B}" srcOrd="0" destOrd="0" parTransId="{D06E4DEA-54B0-4DBF-9053-4AC536C92309}" sibTransId="{234D487C-30ED-4D91-8C0D-76B444BF747F}"/>
    <dgm:cxn modelId="{2E3B633D-1146-4BA2-A83D-7D8EAAF9A233}" type="presOf" srcId="{527C7157-DF39-4354-9F03-18D38BE6183B}" destId="{BB125037-41EF-4A5C-BB66-C8371180D31E}" srcOrd="0" destOrd="0" presId="urn:microsoft.com/office/officeart/2005/8/layout/default"/>
    <dgm:cxn modelId="{2809AD45-83F0-4C1B-8C5A-4C93BF893D4A}" srcId="{8DC972B4-BE58-4650-B476-366DBD06086A}" destId="{CCD07CD0-DDFF-456F-838D-D63F306B25C2}" srcOrd="2" destOrd="0" parTransId="{1771C288-7D01-41A0-A129-B7D37C647E49}" sibTransId="{1A30024C-43A1-4A5A-AEAA-867B72A9A890}"/>
    <dgm:cxn modelId="{AABDB15E-2634-4C26-9F6C-2F66171BE5C2}" type="presOf" srcId="{CCD07CD0-DDFF-456F-838D-D63F306B25C2}" destId="{C30CCD4B-D9F2-46F5-B6C9-00279F7DC88D}" srcOrd="0" destOrd="0" presId="urn:microsoft.com/office/officeart/2005/8/layout/default"/>
    <dgm:cxn modelId="{6E89962F-BC79-49C3-B8F2-5F1D97C67776}" type="presParOf" srcId="{40E0515B-9280-419A-84B9-6AFEE6DE707B}" destId="{BB125037-41EF-4A5C-BB66-C8371180D31E}" srcOrd="0" destOrd="0" presId="urn:microsoft.com/office/officeart/2005/8/layout/default"/>
    <dgm:cxn modelId="{FC13A08F-3057-4117-A7B6-D85A2B5A7D43}" type="presParOf" srcId="{40E0515B-9280-419A-84B9-6AFEE6DE707B}" destId="{F6201CFC-2167-43A7-8052-883BAE971B37}" srcOrd="1" destOrd="0" presId="urn:microsoft.com/office/officeart/2005/8/layout/default"/>
    <dgm:cxn modelId="{23A5714F-2D1D-42D5-ACBF-38E694DC3988}" type="presParOf" srcId="{40E0515B-9280-419A-84B9-6AFEE6DE707B}" destId="{678F0D8F-800B-4AE5-8048-A193B69143A1}" srcOrd="2" destOrd="0" presId="urn:microsoft.com/office/officeart/2005/8/layout/default"/>
    <dgm:cxn modelId="{7A4A955B-290E-4FF8-B5BD-6E3E8686506A}" type="presParOf" srcId="{40E0515B-9280-419A-84B9-6AFEE6DE707B}" destId="{4978BF29-548F-4272-A0B6-197534AD128F}" srcOrd="3" destOrd="0" presId="urn:microsoft.com/office/officeart/2005/8/layout/default"/>
    <dgm:cxn modelId="{653A9006-1A27-48DC-9395-D893A6E27394}" type="presParOf" srcId="{40E0515B-9280-419A-84B9-6AFEE6DE707B}" destId="{C30CCD4B-D9F2-46F5-B6C9-00279F7DC88D}" srcOrd="4" destOrd="0" presId="urn:microsoft.com/office/officeart/2005/8/layout/default"/>
  </dgm:cxnLst>
  <dgm:bg>
    <a:solidFill>
      <a:schemeClr val="bg1">
        <a:lumMod val="75000"/>
      </a:schemeClr>
    </a:solid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DC972B4-BE58-4650-B476-366DBD06086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27C7157-DF39-4354-9F03-18D38BE6183B}">
      <dgm:prSet phldrT="[Text]" custT="1"/>
      <dgm:spPr>
        <a:solidFill>
          <a:srgbClr val="CC3300">
            <a:alpha val="30000"/>
          </a:srgbClr>
        </a:solidFill>
        <a:ln>
          <a:noFill/>
        </a:ln>
      </dgm:spPr>
      <dgm:t>
        <a:bodyPr/>
        <a:lstStyle/>
        <a:p>
          <a:pPr>
            <a:spcAft>
              <a:spcPts val="0"/>
            </a:spcAft>
          </a:pPr>
          <a:r>
            <a:rPr lang="en-US" sz="2400" b="0" i="0" dirty="0" smtClean="0">
              <a:solidFill>
                <a:schemeClr val="bg1"/>
              </a:solidFill>
            </a:rPr>
            <a:t>Rights</a:t>
          </a:r>
          <a:endParaRPr lang="en-US" sz="2000" b="0" i="0" dirty="0">
            <a:solidFill>
              <a:schemeClr val="bg1"/>
            </a:solidFill>
          </a:endParaRPr>
        </a:p>
      </dgm:t>
    </dgm:pt>
    <dgm:pt modelId="{D06E4DEA-54B0-4DBF-9053-4AC536C92309}" type="parTrans" cxnId="{B8A79442-E873-4A8C-81EC-B06F29B7E741}">
      <dgm:prSet/>
      <dgm:spPr/>
      <dgm:t>
        <a:bodyPr/>
        <a:lstStyle/>
        <a:p>
          <a:endParaRPr lang="en-US"/>
        </a:p>
      </dgm:t>
    </dgm:pt>
    <dgm:pt modelId="{234D487C-30ED-4D91-8C0D-76B444BF747F}" type="sibTrans" cxnId="{B8A79442-E873-4A8C-81EC-B06F29B7E741}">
      <dgm:prSet/>
      <dgm:spPr/>
      <dgm:t>
        <a:bodyPr/>
        <a:lstStyle/>
        <a:p>
          <a:endParaRPr lang="en-US"/>
        </a:p>
      </dgm:t>
    </dgm:pt>
    <dgm:pt modelId="{BFD7E785-8920-4F8E-A082-B7909B687A53}">
      <dgm:prSet phldrT="[Text]" custT="1"/>
      <dgm:spPr>
        <a:solidFill>
          <a:schemeClr val="accent1">
            <a:alpha val="30000"/>
          </a:schemeClr>
        </a:solidFill>
        <a:ln>
          <a:noFill/>
        </a:ln>
      </dgm:spPr>
      <dgm:t>
        <a:bodyPr/>
        <a:lstStyle/>
        <a:p>
          <a:pPr>
            <a:spcAft>
              <a:spcPts val="0"/>
            </a:spcAft>
          </a:pPr>
          <a:r>
            <a:rPr lang="en-US" sz="2400" b="0" i="0" dirty="0" smtClean="0">
              <a:solidFill>
                <a:schemeClr val="bg1"/>
              </a:solidFill>
            </a:rPr>
            <a:t>Enrollment Policies</a:t>
          </a:r>
          <a:endParaRPr lang="en-US" sz="2400" b="0" i="0" dirty="0">
            <a:solidFill>
              <a:schemeClr val="bg1"/>
            </a:solidFill>
          </a:endParaRPr>
        </a:p>
      </dgm:t>
    </dgm:pt>
    <dgm:pt modelId="{9E483145-03FD-41F7-A8EA-B5F18389584C}" type="parTrans" cxnId="{0559CE0D-8390-4469-B180-2F0AEB8E9DE3}">
      <dgm:prSet/>
      <dgm:spPr/>
      <dgm:t>
        <a:bodyPr/>
        <a:lstStyle/>
        <a:p>
          <a:endParaRPr lang="en-US"/>
        </a:p>
      </dgm:t>
    </dgm:pt>
    <dgm:pt modelId="{86744CD8-F62A-4B99-B58F-073D25855845}" type="sibTrans" cxnId="{0559CE0D-8390-4469-B180-2F0AEB8E9DE3}">
      <dgm:prSet/>
      <dgm:spPr/>
      <dgm:t>
        <a:bodyPr/>
        <a:lstStyle/>
        <a:p>
          <a:endParaRPr lang="en-US"/>
        </a:p>
      </dgm:t>
    </dgm:pt>
    <dgm:pt modelId="{CCD07CD0-DDFF-456F-838D-D63F306B25C2}">
      <dgm:prSet phldrT="[Text]" custT="1"/>
      <dgm:spPr>
        <a:solidFill>
          <a:schemeClr val="accent6">
            <a:lumMod val="75000"/>
          </a:schemeClr>
        </a:solidFill>
        <a:ln>
          <a:noFill/>
        </a:ln>
      </dgm:spPr>
      <dgm:t>
        <a:bodyPr/>
        <a:lstStyle/>
        <a:p>
          <a:pPr>
            <a:spcAft>
              <a:spcPts val="0"/>
            </a:spcAft>
          </a:pPr>
          <a:r>
            <a:rPr lang="en-US" sz="2400" b="1" i="0" dirty="0" smtClean="0">
              <a:solidFill>
                <a:schemeClr val="bg1"/>
              </a:solidFill>
            </a:rPr>
            <a:t>What Can You Do?</a:t>
          </a:r>
          <a:endParaRPr lang="en-US" sz="2400" b="1" i="0" dirty="0">
            <a:solidFill>
              <a:schemeClr val="bg1"/>
            </a:solidFill>
          </a:endParaRPr>
        </a:p>
      </dgm:t>
    </dgm:pt>
    <dgm:pt modelId="{1771C288-7D01-41A0-A129-B7D37C647E49}" type="parTrans" cxnId="{2809AD45-83F0-4C1B-8C5A-4C93BF893D4A}">
      <dgm:prSet/>
      <dgm:spPr/>
      <dgm:t>
        <a:bodyPr/>
        <a:lstStyle/>
        <a:p>
          <a:endParaRPr lang="en-US"/>
        </a:p>
      </dgm:t>
    </dgm:pt>
    <dgm:pt modelId="{1A30024C-43A1-4A5A-AEAA-867B72A9A890}" type="sibTrans" cxnId="{2809AD45-83F0-4C1B-8C5A-4C93BF893D4A}">
      <dgm:prSet/>
      <dgm:spPr/>
      <dgm:t>
        <a:bodyPr/>
        <a:lstStyle/>
        <a:p>
          <a:endParaRPr lang="en-US"/>
        </a:p>
      </dgm:t>
    </dgm:pt>
    <dgm:pt modelId="{40E0515B-9280-419A-84B9-6AFEE6DE707B}" type="pres">
      <dgm:prSet presAssocID="{8DC972B4-BE58-4650-B476-366DBD06086A}" presName="diagram" presStyleCnt="0">
        <dgm:presLayoutVars>
          <dgm:dir/>
          <dgm:resizeHandles val="exact"/>
        </dgm:presLayoutVars>
      </dgm:prSet>
      <dgm:spPr/>
      <dgm:t>
        <a:bodyPr/>
        <a:lstStyle/>
        <a:p>
          <a:endParaRPr lang="en-US"/>
        </a:p>
      </dgm:t>
    </dgm:pt>
    <dgm:pt modelId="{BB125037-41EF-4A5C-BB66-C8371180D31E}" type="pres">
      <dgm:prSet presAssocID="{527C7157-DF39-4354-9F03-18D38BE6183B}" presName="node" presStyleLbl="node1" presStyleIdx="0" presStyleCnt="3" custLinFactNeighborY="-14860">
        <dgm:presLayoutVars>
          <dgm:bulletEnabled val="1"/>
        </dgm:presLayoutVars>
      </dgm:prSet>
      <dgm:spPr/>
      <dgm:t>
        <a:bodyPr/>
        <a:lstStyle/>
        <a:p>
          <a:endParaRPr lang="en-US"/>
        </a:p>
      </dgm:t>
    </dgm:pt>
    <dgm:pt modelId="{F6201CFC-2167-43A7-8052-883BAE971B37}" type="pres">
      <dgm:prSet presAssocID="{234D487C-30ED-4D91-8C0D-76B444BF747F}" presName="sibTrans" presStyleCnt="0"/>
      <dgm:spPr/>
    </dgm:pt>
    <dgm:pt modelId="{678F0D8F-800B-4AE5-8048-A193B69143A1}" type="pres">
      <dgm:prSet presAssocID="{BFD7E785-8920-4F8E-A082-B7909B687A53}" presName="node" presStyleLbl="node1" presStyleIdx="1" presStyleCnt="3">
        <dgm:presLayoutVars>
          <dgm:bulletEnabled val="1"/>
        </dgm:presLayoutVars>
      </dgm:prSet>
      <dgm:spPr/>
      <dgm:t>
        <a:bodyPr/>
        <a:lstStyle/>
        <a:p>
          <a:endParaRPr lang="en-US"/>
        </a:p>
      </dgm:t>
    </dgm:pt>
    <dgm:pt modelId="{4978BF29-548F-4272-A0B6-197534AD128F}" type="pres">
      <dgm:prSet presAssocID="{86744CD8-F62A-4B99-B58F-073D25855845}" presName="sibTrans" presStyleCnt="0"/>
      <dgm:spPr/>
    </dgm:pt>
    <dgm:pt modelId="{C30CCD4B-D9F2-46F5-B6C9-00279F7DC88D}" type="pres">
      <dgm:prSet presAssocID="{CCD07CD0-DDFF-456F-838D-D63F306B25C2}" presName="node" presStyleLbl="node1" presStyleIdx="2" presStyleCnt="3" custLinFactNeighborY="14860">
        <dgm:presLayoutVars>
          <dgm:bulletEnabled val="1"/>
        </dgm:presLayoutVars>
      </dgm:prSet>
      <dgm:spPr/>
      <dgm:t>
        <a:bodyPr/>
        <a:lstStyle/>
        <a:p>
          <a:endParaRPr lang="en-US"/>
        </a:p>
      </dgm:t>
    </dgm:pt>
  </dgm:ptLst>
  <dgm:cxnLst>
    <dgm:cxn modelId="{0559CE0D-8390-4469-B180-2F0AEB8E9DE3}" srcId="{8DC972B4-BE58-4650-B476-366DBD06086A}" destId="{BFD7E785-8920-4F8E-A082-B7909B687A53}" srcOrd="1" destOrd="0" parTransId="{9E483145-03FD-41F7-A8EA-B5F18389584C}" sibTransId="{86744CD8-F62A-4B99-B58F-073D25855845}"/>
    <dgm:cxn modelId="{A23AD764-B1B2-4C6B-8F73-7023E116EDE1}" type="presOf" srcId="{8DC972B4-BE58-4650-B476-366DBD06086A}" destId="{40E0515B-9280-419A-84B9-6AFEE6DE707B}" srcOrd="0" destOrd="0" presId="urn:microsoft.com/office/officeart/2005/8/layout/default"/>
    <dgm:cxn modelId="{5F2D8ACB-7A4C-435E-BD24-11C82B0A476B}" type="presOf" srcId="{CCD07CD0-DDFF-456F-838D-D63F306B25C2}" destId="{C30CCD4B-D9F2-46F5-B6C9-00279F7DC88D}" srcOrd="0" destOrd="0" presId="urn:microsoft.com/office/officeart/2005/8/layout/default"/>
    <dgm:cxn modelId="{1CAA1B7D-C46F-499F-9CF1-3AF0471A1F6E}" type="presOf" srcId="{527C7157-DF39-4354-9F03-18D38BE6183B}" destId="{BB125037-41EF-4A5C-BB66-C8371180D31E}" srcOrd="0" destOrd="0" presId="urn:microsoft.com/office/officeart/2005/8/layout/default"/>
    <dgm:cxn modelId="{B8A79442-E873-4A8C-81EC-B06F29B7E741}" srcId="{8DC972B4-BE58-4650-B476-366DBD06086A}" destId="{527C7157-DF39-4354-9F03-18D38BE6183B}" srcOrd="0" destOrd="0" parTransId="{D06E4DEA-54B0-4DBF-9053-4AC536C92309}" sibTransId="{234D487C-30ED-4D91-8C0D-76B444BF747F}"/>
    <dgm:cxn modelId="{FC562628-2AE8-471A-849A-83FC5996B52B}" type="presOf" srcId="{BFD7E785-8920-4F8E-A082-B7909B687A53}" destId="{678F0D8F-800B-4AE5-8048-A193B69143A1}" srcOrd="0" destOrd="0" presId="urn:microsoft.com/office/officeart/2005/8/layout/default"/>
    <dgm:cxn modelId="{2809AD45-83F0-4C1B-8C5A-4C93BF893D4A}" srcId="{8DC972B4-BE58-4650-B476-366DBD06086A}" destId="{CCD07CD0-DDFF-456F-838D-D63F306B25C2}" srcOrd="2" destOrd="0" parTransId="{1771C288-7D01-41A0-A129-B7D37C647E49}" sibTransId="{1A30024C-43A1-4A5A-AEAA-867B72A9A890}"/>
    <dgm:cxn modelId="{BC72CAA1-34F8-4E84-83CE-2A70467992D1}" type="presParOf" srcId="{40E0515B-9280-419A-84B9-6AFEE6DE707B}" destId="{BB125037-41EF-4A5C-BB66-C8371180D31E}" srcOrd="0" destOrd="0" presId="urn:microsoft.com/office/officeart/2005/8/layout/default"/>
    <dgm:cxn modelId="{D29DD351-ABD3-4CAF-8F2C-634559561C92}" type="presParOf" srcId="{40E0515B-9280-419A-84B9-6AFEE6DE707B}" destId="{F6201CFC-2167-43A7-8052-883BAE971B37}" srcOrd="1" destOrd="0" presId="urn:microsoft.com/office/officeart/2005/8/layout/default"/>
    <dgm:cxn modelId="{3D894A66-A3A2-4FDC-9320-1A4A304F71AF}" type="presParOf" srcId="{40E0515B-9280-419A-84B9-6AFEE6DE707B}" destId="{678F0D8F-800B-4AE5-8048-A193B69143A1}" srcOrd="2" destOrd="0" presId="urn:microsoft.com/office/officeart/2005/8/layout/default"/>
    <dgm:cxn modelId="{3CD6333C-8D7D-4163-B354-02F07C2B4397}" type="presParOf" srcId="{40E0515B-9280-419A-84B9-6AFEE6DE707B}" destId="{4978BF29-548F-4272-A0B6-197534AD128F}" srcOrd="3" destOrd="0" presId="urn:microsoft.com/office/officeart/2005/8/layout/default"/>
    <dgm:cxn modelId="{478A7489-984F-4B5C-99CA-F5470EA7DB1C}" type="presParOf" srcId="{40E0515B-9280-419A-84B9-6AFEE6DE707B}" destId="{C30CCD4B-D9F2-46F5-B6C9-00279F7DC88D}" srcOrd="4" destOrd="0" presId="urn:microsoft.com/office/officeart/2005/8/layout/default"/>
  </dgm:cxnLst>
  <dgm:bg>
    <a:solidFill>
      <a:schemeClr val="bg1">
        <a:lumMod val="75000"/>
      </a:schemeClr>
    </a:solidFill>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C972B4-BE58-4650-B476-366DBD06086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27C7157-DF39-4354-9F03-18D38BE6183B}">
      <dgm:prSet phldrT="[Text]" custT="1"/>
      <dgm:spPr>
        <a:solidFill>
          <a:srgbClr val="CC3300"/>
        </a:solidFill>
        <a:ln>
          <a:noFill/>
        </a:ln>
      </dgm:spPr>
      <dgm:t>
        <a:bodyPr/>
        <a:lstStyle/>
        <a:p>
          <a:pPr>
            <a:spcAft>
              <a:spcPts val="0"/>
            </a:spcAft>
          </a:pPr>
          <a:r>
            <a:rPr lang="en-US" sz="2400" b="1" i="0" dirty="0" smtClean="0">
              <a:solidFill>
                <a:schemeClr val="bg1"/>
              </a:solidFill>
            </a:rPr>
            <a:t>Rights</a:t>
          </a:r>
          <a:endParaRPr lang="en-US" sz="2000" b="1" i="0" dirty="0">
            <a:solidFill>
              <a:schemeClr val="bg1"/>
            </a:solidFill>
          </a:endParaRPr>
        </a:p>
      </dgm:t>
    </dgm:pt>
    <dgm:pt modelId="{D06E4DEA-54B0-4DBF-9053-4AC536C92309}" type="parTrans" cxnId="{B8A79442-E873-4A8C-81EC-B06F29B7E741}">
      <dgm:prSet/>
      <dgm:spPr/>
      <dgm:t>
        <a:bodyPr/>
        <a:lstStyle/>
        <a:p>
          <a:endParaRPr lang="en-US"/>
        </a:p>
      </dgm:t>
    </dgm:pt>
    <dgm:pt modelId="{234D487C-30ED-4D91-8C0D-76B444BF747F}" type="sibTrans" cxnId="{B8A79442-E873-4A8C-81EC-B06F29B7E741}">
      <dgm:prSet/>
      <dgm:spPr/>
      <dgm:t>
        <a:bodyPr/>
        <a:lstStyle/>
        <a:p>
          <a:endParaRPr lang="en-US"/>
        </a:p>
      </dgm:t>
    </dgm:pt>
    <dgm:pt modelId="{BFD7E785-8920-4F8E-A082-B7909B687A53}">
      <dgm:prSet phldrT="[Text]" custT="1"/>
      <dgm:spPr>
        <a:solidFill>
          <a:schemeClr val="accent1">
            <a:alpha val="30000"/>
          </a:schemeClr>
        </a:solidFill>
        <a:ln>
          <a:noFill/>
        </a:ln>
      </dgm:spPr>
      <dgm:t>
        <a:bodyPr/>
        <a:lstStyle/>
        <a:p>
          <a:pPr>
            <a:spcAft>
              <a:spcPts val="0"/>
            </a:spcAft>
          </a:pPr>
          <a:r>
            <a:rPr lang="en-US" sz="2400" b="0" i="0" dirty="0" smtClean="0">
              <a:solidFill>
                <a:schemeClr val="bg1"/>
              </a:solidFill>
            </a:rPr>
            <a:t>Enrollment Policies</a:t>
          </a:r>
          <a:endParaRPr lang="en-US" sz="2400" b="0" i="0" dirty="0">
            <a:solidFill>
              <a:schemeClr val="bg1"/>
            </a:solidFill>
          </a:endParaRPr>
        </a:p>
      </dgm:t>
    </dgm:pt>
    <dgm:pt modelId="{9E483145-03FD-41F7-A8EA-B5F18389584C}" type="parTrans" cxnId="{0559CE0D-8390-4469-B180-2F0AEB8E9DE3}">
      <dgm:prSet/>
      <dgm:spPr/>
      <dgm:t>
        <a:bodyPr/>
        <a:lstStyle/>
        <a:p>
          <a:endParaRPr lang="en-US"/>
        </a:p>
      </dgm:t>
    </dgm:pt>
    <dgm:pt modelId="{86744CD8-F62A-4B99-B58F-073D25855845}" type="sibTrans" cxnId="{0559CE0D-8390-4469-B180-2F0AEB8E9DE3}">
      <dgm:prSet/>
      <dgm:spPr/>
      <dgm:t>
        <a:bodyPr/>
        <a:lstStyle/>
        <a:p>
          <a:endParaRPr lang="en-US"/>
        </a:p>
      </dgm:t>
    </dgm:pt>
    <dgm:pt modelId="{CCD07CD0-DDFF-456F-838D-D63F306B25C2}">
      <dgm:prSet phldrT="[Text]" custT="1"/>
      <dgm:spPr>
        <a:solidFill>
          <a:schemeClr val="accent6">
            <a:lumMod val="75000"/>
            <a:alpha val="30000"/>
          </a:schemeClr>
        </a:solidFill>
        <a:ln>
          <a:noFill/>
        </a:ln>
      </dgm:spPr>
      <dgm:t>
        <a:bodyPr/>
        <a:lstStyle/>
        <a:p>
          <a:pPr>
            <a:spcAft>
              <a:spcPts val="0"/>
            </a:spcAft>
          </a:pPr>
          <a:r>
            <a:rPr lang="en-US" sz="2400" b="0" i="0" dirty="0" smtClean="0">
              <a:solidFill>
                <a:schemeClr val="bg1"/>
              </a:solidFill>
            </a:rPr>
            <a:t>What Can You Do?</a:t>
          </a:r>
          <a:endParaRPr lang="en-US" sz="2400" b="0" i="0" dirty="0">
            <a:solidFill>
              <a:schemeClr val="bg1"/>
            </a:solidFill>
          </a:endParaRPr>
        </a:p>
      </dgm:t>
    </dgm:pt>
    <dgm:pt modelId="{1771C288-7D01-41A0-A129-B7D37C647E49}" type="parTrans" cxnId="{2809AD45-83F0-4C1B-8C5A-4C93BF893D4A}">
      <dgm:prSet/>
      <dgm:spPr/>
      <dgm:t>
        <a:bodyPr/>
        <a:lstStyle/>
        <a:p>
          <a:endParaRPr lang="en-US"/>
        </a:p>
      </dgm:t>
    </dgm:pt>
    <dgm:pt modelId="{1A30024C-43A1-4A5A-AEAA-867B72A9A890}" type="sibTrans" cxnId="{2809AD45-83F0-4C1B-8C5A-4C93BF893D4A}">
      <dgm:prSet/>
      <dgm:spPr/>
      <dgm:t>
        <a:bodyPr/>
        <a:lstStyle/>
        <a:p>
          <a:endParaRPr lang="en-US"/>
        </a:p>
      </dgm:t>
    </dgm:pt>
    <dgm:pt modelId="{40E0515B-9280-419A-84B9-6AFEE6DE707B}" type="pres">
      <dgm:prSet presAssocID="{8DC972B4-BE58-4650-B476-366DBD06086A}" presName="diagram" presStyleCnt="0">
        <dgm:presLayoutVars>
          <dgm:dir/>
          <dgm:resizeHandles val="exact"/>
        </dgm:presLayoutVars>
      </dgm:prSet>
      <dgm:spPr/>
      <dgm:t>
        <a:bodyPr/>
        <a:lstStyle/>
        <a:p>
          <a:endParaRPr lang="en-US"/>
        </a:p>
      </dgm:t>
    </dgm:pt>
    <dgm:pt modelId="{BB125037-41EF-4A5C-BB66-C8371180D31E}" type="pres">
      <dgm:prSet presAssocID="{527C7157-DF39-4354-9F03-18D38BE6183B}" presName="node" presStyleLbl="node1" presStyleIdx="0" presStyleCnt="3" custLinFactNeighborY="-14860">
        <dgm:presLayoutVars>
          <dgm:bulletEnabled val="1"/>
        </dgm:presLayoutVars>
      </dgm:prSet>
      <dgm:spPr/>
      <dgm:t>
        <a:bodyPr/>
        <a:lstStyle/>
        <a:p>
          <a:endParaRPr lang="en-US"/>
        </a:p>
      </dgm:t>
    </dgm:pt>
    <dgm:pt modelId="{F6201CFC-2167-43A7-8052-883BAE971B37}" type="pres">
      <dgm:prSet presAssocID="{234D487C-30ED-4D91-8C0D-76B444BF747F}" presName="sibTrans" presStyleCnt="0"/>
      <dgm:spPr/>
    </dgm:pt>
    <dgm:pt modelId="{678F0D8F-800B-4AE5-8048-A193B69143A1}" type="pres">
      <dgm:prSet presAssocID="{BFD7E785-8920-4F8E-A082-B7909B687A53}" presName="node" presStyleLbl="node1" presStyleIdx="1" presStyleCnt="3">
        <dgm:presLayoutVars>
          <dgm:bulletEnabled val="1"/>
        </dgm:presLayoutVars>
      </dgm:prSet>
      <dgm:spPr/>
      <dgm:t>
        <a:bodyPr/>
        <a:lstStyle/>
        <a:p>
          <a:endParaRPr lang="en-US"/>
        </a:p>
      </dgm:t>
    </dgm:pt>
    <dgm:pt modelId="{4978BF29-548F-4272-A0B6-197534AD128F}" type="pres">
      <dgm:prSet presAssocID="{86744CD8-F62A-4B99-B58F-073D25855845}" presName="sibTrans" presStyleCnt="0"/>
      <dgm:spPr/>
    </dgm:pt>
    <dgm:pt modelId="{C30CCD4B-D9F2-46F5-B6C9-00279F7DC88D}" type="pres">
      <dgm:prSet presAssocID="{CCD07CD0-DDFF-456F-838D-D63F306B25C2}" presName="node" presStyleLbl="node1" presStyleIdx="2" presStyleCnt="3" custLinFactNeighborY="14860">
        <dgm:presLayoutVars>
          <dgm:bulletEnabled val="1"/>
        </dgm:presLayoutVars>
      </dgm:prSet>
      <dgm:spPr/>
      <dgm:t>
        <a:bodyPr/>
        <a:lstStyle/>
        <a:p>
          <a:endParaRPr lang="en-US"/>
        </a:p>
      </dgm:t>
    </dgm:pt>
  </dgm:ptLst>
  <dgm:cxnLst>
    <dgm:cxn modelId="{2809AD45-83F0-4C1B-8C5A-4C93BF893D4A}" srcId="{8DC972B4-BE58-4650-B476-366DBD06086A}" destId="{CCD07CD0-DDFF-456F-838D-D63F306B25C2}" srcOrd="2" destOrd="0" parTransId="{1771C288-7D01-41A0-A129-B7D37C647E49}" sibTransId="{1A30024C-43A1-4A5A-AEAA-867B72A9A890}"/>
    <dgm:cxn modelId="{B8A79442-E873-4A8C-81EC-B06F29B7E741}" srcId="{8DC972B4-BE58-4650-B476-366DBD06086A}" destId="{527C7157-DF39-4354-9F03-18D38BE6183B}" srcOrd="0" destOrd="0" parTransId="{D06E4DEA-54B0-4DBF-9053-4AC536C92309}" sibTransId="{234D487C-30ED-4D91-8C0D-76B444BF747F}"/>
    <dgm:cxn modelId="{A4F7C0D4-531C-4EE6-8089-E7E527E57F92}" type="presOf" srcId="{527C7157-DF39-4354-9F03-18D38BE6183B}" destId="{BB125037-41EF-4A5C-BB66-C8371180D31E}" srcOrd="0" destOrd="0" presId="urn:microsoft.com/office/officeart/2005/8/layout/default"/>
    <dgm:cxn modelId="{5FABA0C8-E041-412F-837B-58B97D88F9C9}" type="presOf" srcId="{BFD7E785-8920-4F8E-A082-B7909B687A53}" destId="{678F0D8F-800B-4AE5-8048-A193B69143A1}" srcOrd="0" destOrd="0" presId="urn:microsoft.com/office/officeart/2005/8/layout/default"/>
    <dgm:cxn modelId="{4245C043-6357-45F3-926B-A9EE3479EB52}" type="presOf" srcId="{CCD07CD0-DDFF-456F-838D-D63F306B25C2}" destId="{C30CCD4B-D9F2-46F5-B6C9-00279F7DC88D}" srcOrd="0" destOrd="0" presId="urn:microsoft.com/office/officeart/2005/8/layout/default"/>
    <dgm:cxn modelId="{0559CE0D-8390-4469-B180-2F0AEB8E9DE3}" srcId="{8DC972B4-BE58-4650-B476-366DBD06086A}" destId="{BFD7E785-8920-4F8E-A082-B7909B687A53}" srcOrd="1" destOrd="0" parTransId="{9E483145-03FD-41F7-A8EA-B5F18389584C}" sibTransId="{86744CD8-F62A-4B99-B58F-073D25855845}"/>
    <dgm:cxn modelId="{03917E5B-1344-479E-8FF8-FA0B20670285}" type="presOf" srcId="{8DC972B4-BE58-4650-B476-366DBD06086A}" destId="{40E0515B-9280-419A-84B9-6AFEE6DE707B}" srcOrd="0" destOrd="0" presId="urn:microsoft.com/office/officeart/2005/8/layout/default"/>
    <dgm:cxn modelId="{B7503132-6A89-428C-AE5D-EC29BC64633B}" type="presParOf" srcId="{40E0515B-9280-419A-84B9-6AFEE6DE707B}" destId="{BB125037-41EF-4A5C-BB66-C8371180D31E}" srcOrd="0" destOrd="0" presId="urn:microsoft.com/office/officeart/2005/8/layout/default"/>
    <dgm:cxn modelId="{EDE3EC69-31B8-4DA5-A957-F88F37B89885}" type="presParOf" srcId="{40E0515B-9280-419A-84B9-6AFEE6DE707B}" destId="{F6201CFC-2167-43A7-8052-883BAE971B37}" srcOrd="1" destOrd="0" presId="urn:microsoft.com/office/officeart/2005/8/layout/default"/>
    <dgm:cxn modelId="{5A677E78-41AB-41B1-B3D3-84F8AD98924A}" type="presParOf" srcId="{40E0515B-9280-419A-84B9-6AFEE6DE707B}" destId="{678F0D8F-800B-4AE5-8048-A193B69143A1}" srcOrd="2" destOrd="0" presId="urn:microsoft.com/office/officeart/2005/8/layout/default"/>
    <dgm:cxn modelId="{33E3AD56-8FE5-4760-B9FB-185299394E22}" type="presParOf" srcId="{40E0515B-9280-419A-84B9-6AFEE6DE707B}" destId="{4978BF29-548F-4272-A0B6-197534AD128F}" srcOrd="3" destOrd="0" presId="urn:microsoft.com/office/officeart/2005/8/layout/default"/>
    <dgm:cxn modelId="{9FF89FB1-D585-43EA-A590-65F848B24649}" type="presParOf" srcId="{40E0515B-9280-419A-84B9-6AFEE6DE707B}" destId="{C30CCD4B-D9F2-46F5-B6C9-00279F7DC88D}" srcOrd="4" destOrd="0" presId="urn:microsoft.com/office/officeart/2005/8/layout/default"/>
  </dgm:cxnLst>
  <dgm:bg>
    <a:solidFill>
      <a:schemeClr val="bg1">
        <a:lumMod val="75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C972B4-BE58-4650-B476-366DBD06086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27C7157-DF39-4354-9F03-18D38BE6183B}">
      <dgm:prSet phldrT="[Text]" custT="1"/>
      <dgm:spPr>
        <a:solidFill>
          <a:srgbClr val="CC3300"/>
        </a:solidFill>
        <a:ln>
          <a:noFill/>
        </a:ln>
      </dgm:spPr>
      <dgm:t>
        <a:bodyPr/>
        <a:lstStyle/>
        <a:p>
          <a:pPr>
            <a:spcAft>
              <a:spcPts val="0"/>
            </a:spcAft>
          </a:pPr>
          <a:r>
            <a:rPr lang="en-US" sz="2400" b="1" i="0" dirty="0" smtClean="0">
              <a:solidFill>
                <a:schemeClr val="bg1"/>
              </a:solidFill>
            </a:rPr>
            <a:t>Rights</a:t>
          </a:r>
          <a:endParaRPr lang="en-US" sz="2400" b="1" i="0" dirty="0">
            <a:solidFill>
              <a:schemeClr val="bg1"/>
            </a:solidFill>
          </a:endParaRPr>
        </a:p>
      </dgm:t>
    </dgm:pt>
    <dgm:pt modelId="{D06E4DEA-54B0-4DBF-9053-4AC536C92309}" type="parTrans" cxnId="{B8A79442-E873-4A8C-81EC-B06F29B7E741}">
      <dgm:prSet/>
      <dgm:spPr/>
      <dgm:t>
        <a:bodyPr/>
        <a:lstStyle/>
        <a:p>
          <a:endParaRPr lang="en-US"/>
        </a:p>
      </dgm:t>
    </dgm:pt>
    <dgm:pt modelId="{234D487C-30ED-4D91-8C0D-76B444BF747F}" type="sibTrans" cxnId="{B8A79442-E873-4A8C-81EC-B06F29B7E741}">
      <dgm:prSet/>
      <dgm:spPr/>
      <dgm:t>
        <a:bodyPr/>
        <a:lstStyle/>
        <a:p>
          <a:endParaRPr lang="en-US"/>
        </a:p>
      </dgm:t>
    </dgm:pt>
    <dgm:pt modelId="{BFD7E785-8920-4F8E-A082-B7909B687A53}">
      <dgm:prSet phldrT="[Text]" custT="1"/>
      <dgm:spPr>
        <a:solidFill>
          <a:schemeClr val="accent1">
            <a:alpha val="30000"/>
          </a:schemeClr>
        </a:solidFill>
        <a:ln>
          <a:noFill/>
        </a:ln>
      </dgm:spPr>
      <dgm:t>
        <a:bodyPr/>
        <a:lstStyle/>
        <a:p>
          <a:pPr>
            <a:spcAft>
              <a:spcPts val="0"/>
            </a:spcAft>
          </a:pPr>
          <a:r>
            <a:rPr lang="en-US" sz="2400" b="0" i="0" dirty="0" smtClean="0">
              <a:solidFill>
                <a:schemeClr val="bg1"/>
              </a:solidFill>
            </a:rPr>
            <a:t>Enrollment Policies</a:t>
          </a:r>
          <a:endParaRPr lang="en-US" sz="2400" b="0" i="0" dirty="0">
            <a:solidFill>
              <a:schemeClr val="bg1"/>
            </a:solidFill>
          </a:endParaRPr>
        </a:p>
      </dgm:t>
    </dgm:pt>
    <dgm:pt modelId="{9E483145-03FD-41F7-A8EA-B5F18389584C}" type="parTrans" cxnId="{0559CE0D-8390-4469-B180-2F0AEB8E9DE3}">
      <dgm:prSet/>
      <dgm:spPr/>
      <dgm:t>
        <a:bodyPr/>
        <a:lstStyle/>
        <a:p>
          <a:endParaRPr lang="en-US"/>
        </a:p>
      </dgm:t>
    </dgm:pt>
    <dgm:pt modelId="{86744CD8-F62A-4B99-B58F-073D25855845}" type="sibTrans" cxnId="{0559CE0D-8390-4469-B180-2F0AEB8E9DE3}">
      <dgm:prSet/>
      <dgm:spPr/>
      <dgm:t>
        <a:bodyPr/>
        <a:lstStyle/>
        <a:p>
          <a:endParaRPr lang="en-US"/>
        </a:p>
      </dgm:t>
    </dgm:pt>
    <dgm:pt modelId="{CCD07CD0-DDFF-456F-838D-D63F306B25C2}">
      <dgm:prSet phldrT="[Text]" custT="1"/>
      <dgm:spPr>
        <a:solidFill>
          <a:schemeClr val="accent6">
            <a:lumMod val="75000"/>
            <a:alpha val="30000"/>
          </a:schemeClr>
        </a:solidFill>
        <a:ln>
          <a:noFill/>
        </a:ln>
      </dgm:spPr>
      <dgm:t>
        <a:bodyPr/>
        <a:lstStyle/>
        <a:p>
          <a:pPr>
            <a:spcAft>
              <a:spcPts val="0"/>
            </a:spcAft>
          </a:pPr>
          <a:r>
            <a:rPr lang="en-US" sz="2400" b="0" i="0" dirty="0" smtClean="0">
              <a:solidFill>
                <a:schemeClr val="bg1"/>
              </a:solidFill>
            </a:rPr>
            <a:t>What Can You Do?</a:t>
          </a:r>
          <a:endParaRPr lang="en-US" sz="2400" b="0" i="0" dirty="0">
            <a:solidFill>
              <a:schemeClr val="bg1"/>
            </a:solidFill>
          </a:endParaRPr>
        </a:p>
      </dgm:t>
    </dgm:pt>
    <dgm:pt modelId="{1771C288-7D01-41A0-A129-B7D37C647E49}" type="parTrans" cxnId="{2809AD45-83F0-4C1B-8C5A-4C93BF893D4A}">
      <dgm:prSet/>
      <dgm:spPr/>
      <dgm:t>
        <a:bodyPr/>
        <a:lstStyle/>
        <a:p>
          <a:endParaRPr lang="en-US"/>
        </a:p>
      </dgm:t>
    </dgm:pt>
    <dgm:pt modelId="{1A30024C-43A1-4A5A-AEAA-867B72A9A890}" type="sibTrans" cxnId="{2809AD45-83F0-4C1B-8C5A-4C93BF893D4A}">
      <dgm:prSet/>
      <dgm:spPr/>
      <dgm:t>
        <a:bodyPr/>
        <a:lstStyle/>
        <a:p>
          <a:endParaRPr lang="en-US"/>
        </a:p>
      </dgm:t>
    </dgm:pt>
    <dgm:pt modelId="{40E0515B-9280-419A-84B9-6AFEE6DE707B}" type="pres">
      <dgm:prSet presAssocID="{8DC972B4-BE58-4650-B476-366DBD06086A}" presName="diagram" presStyleCnt="0">
        <dgm:presLayoutVars>
          <dgm:dir/>
          <dgm:resizeHandles val="exact"/>
        </dgm:presLayoutVars>
      </dgm:prSet>
      <dgm:spPr/>
      <dgm:t>
        <a:bodyPr/>
        <a:lstStyle/>
        <a:p>
          <a:endParaRPr lang="en-US"/>
        </a:p>
      </dgm:t>
    </dgm:pt>
    <dgm:pt modelId="{BB125037-41EF-4A5C-BB66-C8371180D31E}" type="pres">
      <dgm:prSet presAssocID="{527C7157-DF39-4354-9F03-18D38BE6183B}" presName="node" presStyleLbl="node1" presStyleIdx="0" presStyleCnt="3" custLinFactNeighborY="-14860">
        <dgm:presLayoutVars>
          <dgm:bulletEnabled val="1"/>
        </dgm:presLayoutVars>
      </dgm:prSet>
      <dgm:spPr/>
      <dgm:t>
        <a:bodyPr/>
        <a:lstStyle/>
        <a:p>
          <a:endParaRPr lang="en-US"/>
        </a:p>
      </dgm:t>
    </dgm:pt>
    <dgm:pt modelId="{F6201CFC-2167-43A7-8052-883BAE971B37}" type="pres">
      <dgm:prSet presAssocID="{234D487C-30ED-4D91-8C0D-76B444BF747F}" presName="sibTrans" presStyleCnt="0"/>
      <dgm:spPr/>
    </dgm:pt>
    <dgm:pt modelId="{678F0D8F-800B-4AE5-8048-A193B69143A1}" type="pres">
      <dgm:prSet presAssocID="{BFD7E785-8920-4F8E-A082-B7909B687A53}" presName="node" presStyleLbl="node1" presStyleIdx="1" presStyleCnt="3">
        <dgm:presLayoutVars>
          <dgm:bulletEnabled val="1"/>
        </dgm:presLayoutVars>
      </dgm:prSet>
      <dgm:spPr/>
      <dgm:t>
        <a:bodyPr/>
        <a:lstStyle/>
        <a:p>
          <a:endParaRPr lang="en-US"/>
        </a:p>
      </dgm:t>
    </dgm:pt>
    <dgm:pt modelId="{4978BF29-548F-4272-A0B6-197534AD128F}" type="pres">
      <dgm:prSet presAssocID="{86744CD8-F62A-4B99-B58F-073D25855845}" presName="sibTrans" presStyleCnt="0"/>
      <dgm:spPr/>
    </dgm:pt>
    <dgm:pt modelId="{C30CCD4B-D9F2-46F5-B6C9-00279F7DC88D}" type="pres">
      <dgm:prSet presAssocID="{CCD07CD0-DDFF-456F-838D-D63F306B25C2}" presName="node" presStyleLbl="node1" presStyleIdx="2" presStyleCnt="3" custLinFactNeighborY="14860">
        <dgm:presLayoutVars>
          <dgm:bulletEnabled val="1"/>
        </dgm:presLayoutVars>
      </dgm:prSet>
      <dgm:spPr/>
      <dgm:t>
        <a:bodyPr/>
        <a:lstStyle/>
        <a:p>
          <a:endParaRPr lang="en-US"/>
        </a:p>
      </dgm:t>
    </dgm:pt>
  </dgm:ptLst>
  <dgm:cxnLst>
    <dgm:cxn modelId="{B8A79442-E873-4A8C-81EC-B06F29B7E741}" srcId="{8DC972B4-BE58-4650-B476-366DBD06086A}" destId="{527C7157-DF39-4354-9F03-18D38BE6183B}" srcOrd="0" destOrd="0" parTransId="{D06E4DEA-54B0-4DBF-9053-4AC536C92309}" sibTransId="{234D487C-30ED-4D91-8C0D-76B444BF747F}"/>
    <dgm:cxn modelId="{2809AD45-83F0-4C1B-8C5A-4C93BF893D4A}" srcId="{8DC972B4-BE58-4650-B476-366DBD06086A}" destId="{CCD07CD0-DDFF-456F-838D-D63F306B25C2}" srcOrd="2" destOrd="0" parTransId="{1771C288-7D01-41A0-A129-B7D37C647E49}" sibTransId="{1A30024C-43A1-4A5A-AEAA-867B72A9A890}"/>
    <dgm:cxn modelId="{D246BA68-99CE-49B2-B8F6-719CDC1EC0FF}" type="presOf" srcId="{527C7157-DF39-4354-9F03-18D38BE6183B}" destId="{BB125037-41EF-4A5C-BB66-C8371180D31E}" srcOrd="0" destOrd="0" presId="urn:microsoft.com/office/officeart/2005/8/layout/default"/>
    <dgm:cxn modelId="{4597BFE7-2F14-4C8C-BF5E-77D697CB4A9E}" type="presOf" srcId="{BFD7E785-8920-4F8E-A082-B7909B687A53}" destId="{678F0D8F-800B-4AE5-8048-A193B69143A1}" srcOrd="0" destOrd="0" presId="urn:microsoft.com/office/officeart/2005/8/layout/default"/>
    <dgm:cxn modelId="{AE5EF8F5-8AB1-4D09-8275-618E48FD6A73}" type="presOf" srcId="{8DC972B4-BE58-4650-B476-366DBD06086A}" destId="{40E0515B-9280-419A-84B9-6AFEE6DE707B}" srcOrd="0" destOrd="0" presId="urn:microsoft.com/office/officeart/2005/8/layout/default"/>
    <dgm:cxn modelId="{1F451366-E66D-4D10-A0C6-B34FF8B24891}" type="presOf" srcId="{CCD07CD0-DDFF-456F-838D-D63F306B25C2}" destId="{C30CCD4B-D9F2-46F5-B6C9-00279F7DC88D}" srcOrd="0" destOrd="0" presId="urn:microsoft.com/office/officeart/2005/8/layout/default"/>
    <dgm:cxn modelId="{0559CE0D-8390-4469-B180-2F0AEB8E9DE3}" srcId="{8DC972B4-BE58-4650-B476-366DBD06086A}" destId="{BFD7E785-8920-4F8E-A082-B7909B687A53}" srcOrd="1" destOrd="0" parTransId="{9E483145-03FD-41F7-A8EA-B5F18389584C}" sibTransId="{86744CD8-F62A-4B99-B58F-073D25855845}"/>
    <dgm:cxn modelId="{EE6240AD-AFDC-4C58-9801-BFACE2929BEF}" type="presParOf" srcId="{40E0515B-9280-419A-84B9-6AFEE6DE707B}" destId="{BB125037-41EF-4A5C-BB66-C8371180D31E}" srcOrd="0" destOrd="0" presId="urn:microsoft.com/office/officeart/2005/8/layout/default"/>
    <dgm:cxn modelId="{11076B10-BAF8-46F0-BBE0-A1D9A02F78D9}" type="presParOf" srcId="{40E0515B-9280-419A-84B9-6AFEE6DE707B}" destId="{F6201CFC-2167-43A7-8052-883BAE971B37}" srcOrd="1" destOrd="0" presId="urn:microsoft.com/office/officeart/2005/8/layout/default"/>
    <dgm:cxn modelId="{53AF8FF0-5661-40DB-A149-5B8DE5F87291}" type="presParOf" srcId="{40E0515B-9280-419A-84B9-6AFEE6DE707B}" destId="{678F0D8F-800B-4AE5-8048-A193B69143A1}" srcOrd="2" destOrd="0" presId="urn:microsoft.com/office/officeart/2005/8/layout/default"/>
    <dgm:cxn modelId="{455EDE79-17A4-4B31-A5AB-03D759C5049F}" type="presParOf" srcId="{40E0515B-9280-419A-84B9-6AFEE6DE707B}" destId="{4978BF29-548F-4272-A0B6-197534AD128F}" srcOrd="3" destOrd="0" presId="urn:microsoft.com/office/officeart/2005/8/layout/default"/>
    <dgm:cxn modelId="{3511126E-39C7-4ED2-B36F-B02C8EE7E479}" type="presParOf" srcId="{40E0515B-9280-419A-84B9-6AFEE6DE707B}" destId="{C30CCD4B-D9F2-46F5-B6C9-00279F7DC88D}" srcOrd="4" destOrd="0" presId="urn:microsoft.com/office/officeart/2005/8/layout/default"/>
  </dgm:cxnLst>
  <dgm:bg>
    <a:solidFill>
      <a:schemeClr val="bg1">
        <a:lumMod val="75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DC972B4-BE58-4650-B476-366DBD06086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27C7157-DF39-4354-9F03-18D38BE6183B}">
      <dgm:prSet phldrT="[Text]" custT="1"/>
      <dgm:spPr>
        <a:solidFill>
          <a:srgbClr val="CC3300">
            <a:alpha val="30000"/>
          </a:srgbClr>
        </a:solidFill>
        <a:ln>
          <a:noFill/>
        </a:ln>
      </dgm:spPr>
      <dgm:t>
        <a:bodyPr/>
        <a:lstStyle/>
        <a:p>
          <a:pPr>
            <a:spcAft>
              <a:spcPts val="0"/>
            </a:spcAft>
          </a:pPr>
          <a:r>
            <a:rPr lang="en-US" sz="2400" b="0" i="0" dirty="0" smtClean="0">
              <a:solidFill>
                <a:schemeClr val="bg1"/>
              </a:solidFill>
            </a:rPr>
            <a:t>Rights</a:t>
          </a:r>
          <a:endParaRPr lang="en-US" sz="2000" b="0" i="0" dirty="0">
            <a:solidFill>
              <a:schemeClr val="bg1"/>
            </a:solidFill>
          </a:endParaRPr>
        </a:p>
      </dgm:t>
    </dgm:pt>
    <dgm:pt modelId="{D06E4DEA-54B0-4DBF-9053-4AC536C92309}" type="parTrans" cxnId="{B8A79442-E873-4A8C-81EC-B06F29B7E741}">
      <dgm:prSet/>
      <dgm:spPr/>
      <dgm:t>
        <a:bodyPr/>
        <a:lstStyle/>
        <a:p>
          <a:endParaRPr lang="en-US"/>
        </a:p>
      </dgm:t>
    </dgm:pt>
    <dgm:pt modelId="{234D487C-30ED-4D91-8C0D-76B444BF747F}" type="sibTrans" cxnId="{B8A79442-E873-4A8C-81EC-B06F29B7E741}">
      <dgm:prSet/>
      <dgm:spPr/>
      <dgm:t>
        <a:bodyPr/>
        <a:lstStyle/>
        <a:p>
          <a:endParaRPr lang="en-US"/>
        </a:p>
      </dgm:t>
    </dgm:pt>
    <dgm:pt modelId="{BFD7E785-8920-4F8E-A082-B7909B687A53}">
      <dgm:prSet phldrT="[Text]" custT="1"/>
      <dgm:spPr>
        <a:solidFill>
          <a:schemeClr val="accent1"/>
        </a:solidFill>
        <a:ln>
          <a:noFill/>
        </a:ln>
      </dgm:spPr>
      <dgm:t>
        <a:bodyPr/>
        <a:lstStyle/>
        <a:p>
          <a:pPr>
            <a:spcAft>
              <a:spcPts val="0"/>
            </a:spcAft>
          </a:pPr>
          <a:r>
            <a:rPr lang="en-US" sz="2400" b="1" i="0" dirty="0" smtClean="0">
              <a:solidFill>
                <a:schemeClr val="bg1"/>
              </a:solidFill>
            </a:rPr>
            <a:t>Enrollment</a:t>
          </a:r>
        </a:p>
        <a:p>
          <a:pPr>
            <a:spcAft>
              <a:spcPts val="0"/>
            </a:spcAft>
          </a:pPr>
          <a:r>
            <a:rPr lang="en-US" sz="2400" b="1" i="0" dirty="0" smtClean="0">
              <a:solidFill>
                <a:schemeClr val="bg1"/>
              </a:solidFill>
            </a:rPr>
            <a:t>Policies</a:t>
          </a:r>
          <a:endParaRPr lang="en-US" sz="2400" b="1" i="0" dirty="0">
            <a:solidFill>
              <a:schemeClr val="bg1"/>
            </a:solidFill>
          </a:endParaRPr>
        </a:p>
      </dgm:t>
    </dgm:pt>
    <dgm:pt modelId="{9E483145-03FD-41F7-A8EA-B5F18389584C}" type="parTrans" cxnId="{0559CE0D-8390-4469-B180-2F0AEB8E9DE3}">
      <dgm:prSet/>
      <dgm:spPr/>
      <dgm:t>
        <a:bodyPr/>
        <a:lstStyle/>
        <a:p>
          <a:endParaRPr lang="en-US"/>
        </a:p>
      </dgm:t>
    </dgm:pt>
    <dgm:pt modelId="{86744CD8-F62A-4B99-B58F-073D25855845}" type="sibTrans" cxnId="{0559CE0D-8390-4469-B180-2F0AEB8E9DE3}">
      <dgm:prSet/>
      <dgm:spPr/>
      <dgm:t>
        <a:bodyPr/>
        <a:lstStyle/>
        <a:p>
          <a:endParaRPr lang="en-US"/>
        </a:p>
      </dgm:t>
    </dgm:pt>
    <dgm:pt modelId="{CCD07CD0-DDFF-456F-838D-D63F306B25C2}">
      <dgm:prSet phldrT="[Text]" custT="1"/>
      <dgm:spPr>
        <a:solidFill>
          <a:schemeClr val="accent6">
            <a:lumMod val="75000"/>
            <a:alpha val="30000"/>
          </a:schemeClr>
        </a:solidFill>
        <a:ln>
          <a:noFill/>
        </a:ln>
      </dgm:spPr>
      <dgm:t>
        <a:bodyPr/>
        <a:lstStyle/>
        <a:p>
          <a:pPr>
            <a:spcAft>
              <a:spcPts val="0"/>
            </a:spcAft>
          </a:pPr>
          <a:r>
            <a:rPr lang="en-US" sz="2400" b="0" i="0" dirty="0" smtClean="0">
              <a:solidFill>
                <a:schemeClr val="bg1"/>
              </a:solidFill>
            </a:rPr>
            <a:t>What Can You Do?</a:t>
          </a:r>
          <a:endParaRPr lang="en-US" sz="2400" b="0" i="0" dirty="0">
            <a:solidFill>
              <a:schemeClr val="bg1"/>
            </a:solidFill>
          </a:endParaRPr>
        </a:p>
      </dgm:t>
    </dgm:pt>
    <dgm:pt modelId="{1771C288-7D01-41A0-A129-B7D37C647E49}" type="parTrans" cxnId="{2809AD45-83F0-4C1B-8C5A-4C93BF893D4A}">
      <dgm:prSet/>
      <dgm:spPr/>
      <dgm:t>
        <a:bodyPr/>
        <a:lstStyle/>
        <a:p>
          <a:endParaRPr lang="en-US"/>
        </a:p>
      </dgm:t>
    </dgm:pt>
    <dgm:pt modelId="{1A30024C-43A1-4A5A-AEAA-867B72A9A890}" type="sibTrans" cxnId="{2809AD45-83F0-4C1B-8C5A-4C93BF893D4A}">
      <dgm:prSet/>
      <dgm:spPr/>
      <dgm:t>
        <a:bodyPr/>
        <a:lstStyle/>
        <a:p>
          <a:endParaRPr lang="en-US"/>
        </a:p>
      </dgm:t>
    </dgm:pt>
    <dgm:pt modelId="{40E0515B-9280-419A-84B9-6AFEE6DE707B}" type="pres">
      <dgm:prSet presAssocID="{8DC972B4-BE58-4650-B476-366DBD06086A}" presName="diagram" presStyleCnt="0">
        <dgm:presLayoutVars>
          <dgm:dir/>
          <dgm:resizeHandles val="exact"/>
        </dgm:presLayoutVars>
      </dgm:prSet>
      <dgm:spPr/>
      <dgm:t>
        <a:bodyPr/>
        <a:lstStyle/>
        <a:p>
          <a:endParaRPr lang="en-US"/>
        </a:p>
      </dgm:t>
    </dgm:pt>
    <dgm:pt modelId="{BB125037-41EF-4A5C-BB66-C8371180D31E}" type="pres">
      <dgm:prSet presAssocID="{527C7157-DF39-4354-9F03-18D38BE6183B}" presName="node" presStyleLbl="node1" presStyleIdx="0" presStyleCnt="3" custLinFactNeighborY="-14860">
        <dgm:presLayoutVars>
          <dgm:bulletEnabled val="1"/>
        </dgm:presLayoutVars>
      </dgm:prSet>
      <dgm:spPr/>
      <dgm:t>
        <a:bodyPr/>
        <a:lstStyle/>
        <a:p>
          <a:endParaRPr lang="en-US"/>
        </a:p>
      </dgm:t>
    </dgm:pt>
    <dgm:pt modelId="{F6201CFC-2167-43A7-8052-883BAE971B37}" type="pres">
      <dgm:prSet presAssocID="{234D487C-30ED-4D91-8C0D-76B444BF747F}" presName="sibTrans" presStyleCnt="0"/>
      <dgm:spPr/>
    </dgm:pt>
    <dgm:pt modelId="{678F0D8F-800B-4AE5-8048-A193B69143A1}" type="pres">
      <dgm:prSet presAssocID="{BFD7E785-8920-4F8E-A082-B7909B687A53}" presName="node" presStyleLbl="node1" presStyleIdx="1" presStyleCnt="3">
        <dgm:presLayoutVars>
          <dgm:bulletEnabled val="1"/>
        </dgm:presLayoutVars>
      </dgm:prSet>
      <dgm:spPr/>
      <dgm:t>
        <a:bodyPr/>
        <a:lstStyle/>
        <a:p>
          <a:endParaRPr lang="en-US"/>
        </a:p>
      </dgm:t>
    </dgm:pt>
    <dgm:pt modelId="{4978BF29-548F-4272-A0B6-197534AD128F}" type="pres">
      <dgm:prSet presAssocID="{86744CD8-F62A-4B99-B58F-073D25855845}" presName="sibTrans" presStyleCnt="0"/>
      <dgm:spPr/>
    </dgm:pt>
    <dgm:pt modelId="{C30CCD4B-D9F2-46F5-B6C9-00279F7DC88D}" type="pres">
      <dgm:prSet presAssocID="{CCD07CD0-DDFF-456F-838D-D63F306B25C2}" presName="node" presStyleLbl="node1" presStyleIdx="2" presStyleCnt="3" custLinFactNeighborY="14860">
        <dgm:presLayoutVars>
          <dgm:bulletEnabled val="1"/>
        </dgm:presLayoutVars>
      </dgm:prSet>
      <dgm:spPr/>
      <dgm:t>
        <a:bodyPr/>
        <a:lstStyle/>
        <a:p>
          <a:endParaRPr lang="en-US"/>
        </a:p>
      </dgm:t>
    </dgm:pt>
  </dgm:ptLst>
  <dgm:cxnLst>
    <dgm:cxn modelId="{B8A79442-E873-4A8C-81EC-B06F29B7E741}" srcId="{8DC972B4-BE58-4650-B476-366DBD06086A}" destId="{527C7157-DF39-4354-9F03-18D38BE6183B}" srcOrd="0" destOrd="0" parTransId="{D06E4DEA-54B0-4DBF-9053-4AC536C92309}" sibTransId="{234D487C-30ED-4D91-8C0D-76B444BF747F}"/>
    <dgm:cxn modelId="{2809AD45-83F0-4C1B-8C5A-4C93BF893D4A}" srcId="{8DC972B4-BE58-4650-B476-366DBD06086A}" destId="{CCD07CD0-DDFF-456F-838D-D63F306B25C2}" srcOrd="2" destOrd="0" parTransId="{1771C288-7D01-41A0-A129-B7D37C647E49}" sibTransId="{1A30024C-43A1-4A5A-AEAA-867B72A9A890}"/>
    <dgm:cxn modelId="{48429E68-3978-4B18-B737-DD7AB7179FD9}" type="presOf" srcId="{527C7157-DF39-4354-9F03-18D38BE6183B}" destId="{BB125037-41EF-4A5C-BB66-C8371180D31E}" srcOrd="0" destOrd="0" presId="urn:microsoft.com/office/officeart/2005/8/layout/default"/>
    <dgm:cxn modelId="{68AF3EBD-B8EB-4052-BD5D-9FE4BB6B59FF}" type="presOf" srcId="{CCD07CD0-DDFF-456F-838D-D63F306B25C2}" destId="{C30CCD4B-D9F2-46F5-B6C9-00279F7DC88D}" srcOrd="0" destOrd="0" presId="urn:microsoft.com/office/officeart/2005/8/layout/default"/>
    <dgm:cxn modelId="{7FB58E04-2FE3-4AF1-BB3F-F8A6048CC527}" type="presOf" srcId="{BFD7E785-8920-4F8E-A082-B7909B687A53}" destId="{678F0D8F-800B-4AE5-8048-A193B69143A1}" srcOrd="0" destOrd="0" presId="urn:microsoft.com/office/officeart/2005/8/layout/default"/>
    <dgm:cxn modelId="{0559CE0D-8390-4469-B180-2F0AEB8E9DE3}" srcId="{8DC972B4-BE58-4650-B476-366DBD06086A}" destId="{BFD7E785-8920-4F8E-A082-B7909B687A53}" srcOrd="1" destOrd="0" parTransId="{9E483145-03FD-41F7-A8EA-B5F18389584C}" sibTransId="{86744CD8-F62A-4B99-B58F-073D25855845}"/>
    <dgm:cxn modelId="{3E044C09-10AE-4CBF-8142-AF6D159C335C}" type="presOf" srcId="{8DC972B4-BE58-4650-B476-366DBD06086A}" destId="{40E0515B-9280-419A-84B9-6AFEE6DE707B}" srcOrd="0" destOrd="0" presId="urn:microsoft.com/office/officeart/2005/8/layout/default"/>
    <dgm:cxn modelId="{399C8854-0900-41A6-B095-4D667DDDA810}" type="presParOf" srcId="{40E0515B-9280-419A-84B9-6AFEE6DE707B}" destId="{BB125037-41EF-4A5C-BB66-C8371180D31E}" srcOrd="0" destOrd="0" presId="urn:microsoft.com/office/officeart/2005/8/layout/default"/>
    <dgm:cxn modelId="{654EA42D-7FCE-49B2-BED3-851EE7253B60}" type="presParOf" srcId="{40E0515B-9280-419A-84B9-6AFEE6DE707B}" destId="{F6201CFC-2167-43A7-8052-883BAE971B37}" srcOrd="1" destOrd="0" presId="urn:microsoft.com/office/officeart/2005/8/layout/default"/>
    <dgm:cxn modelId="{A0A7116A-68F5-4E75-9976-4D6F0F47C54E}" type="presParOf" srcId="{40E0515B-9280-419A-84B9-6AFEE6DE707B}" destId="{678F0D8F-800B-4AE5-8048-A193B69143A1}" srcOrd="2" destOrd="0" presId="urn:microsoft.com/office/officeart/2005/8/layout/default"/>
    <dgm:cxn modelId="{A4FFAEA9-E1D0-4D78-91EE-7426E039198D}" type="presParOf" srcId="{40E0515B-9280-419A-84B9-6AFEE6DE707B}" destId="{4978BF29-548F-4272-A0B6-197534AD128F}" srcOrd="3" destOrd="0" presId="urn:microsoft.com/office/officeart/2005/8/layout/default"/>
    <dgm:cxn modelId="{0656DD0A-8E7D-4D24-B654-34FA48DC733D}" type="presParOf" srcId="{40E0515B-9280-419A-84B9-6AFEE6DE707B}" destId="{C30CCD4B-D9F2-46F5-B6C9-00279F7DC88D}" srcOrd="4" destOrd="0" presId="urn:microsoft.com/office/officeart/2005/8/layout/default"/>
  </dgm:cxnLst>
  <dgm:bg>
    <a:solidFill>
      <a:schemeClr val="bg1">
        <a:lumMod val="75000"/>
      </a:schemeClr>
    </a:solid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DC972B4-BE58-4650-B476-366DBD06086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27C7157-DF39-4354-9F03-18D38BE6183B}">
      <dgm:prSet phldrT="[Text]" custT="1"/>
      <dgm:spPr>
        <a:solidFill>
          <a:srgbClr val="CC3300">
            <a:alpha val="30000"/>
          </a:srgbClr>
        </a:solidFill>
        <a:ln>
          <a:noFill/>
        </a:ln>
      </dgm:spPr>
      <dgm:t>
        <a:bodyPr/>
        <a:lstStyle/>
        <a:p>
          <a:pPr>
            <a:spcAft>
              <a:spcPts val="0"/>
            </a:spcAft>
          </a:pPr>
          <a:r>
            <a:rPr lang="en-US" sz="2400" b="0" i="0" dirty="0" smtClean="0">
              <a:solidFill>
                <a:schemeClr val="bg1"/>
              </a:solidFill>
            </a:rPr>
            <a:t>Rights</a:t>
          </a:r>
          <a:endParaRPr lang="en-US" sz="2000" b="0" i="0" dirty="0">
            <a:solidFill>
              <a:schemeClr val="bg1"/>
            </a:solidFill>
          </a:endParaRPr>
        </a:p>
      </dgm:t>
    </dgm:pt>
    <dgm:pt modelId="{D06E4DEA-54B0-4DBF-9053-4AC536C92309}" type="parTrans" cxnId="{B8A79442-E873-4A8C-81EC-B06F29B7E741}">
      <dgm:prSet/>
      <dgm:spPr/>
      <dgm:t>
        <a:bodyPr/>
        <a:lstStyle/>
        <a:p>
          <a:endParaRPr lang="en-US"/>
        </a:p>
      </dgm:t>
    </dgm:pt>
    <dgm:pt modelId="{234D487C-30ED-4D91-8C0D-76B444BF747F}" type="sibTrans" cxnId="{B8A79442-E873-4A8C-81EC-B06F29B7E741}">
      <dgm:prSet/>
      <dgm:spPr/>
      <dgm:t>
        <a:bodyPr/>
        <a:lstStyle/>
        <a:p>
          <a:endParaRPr lang="en-US"/>
        </a:p>
      </dgm:t>
    </dgm:pt>
    <dgm:pt modelId="{BFD7E785-8920-4F8E-A082-B7909B687A53}">
      <dgm:prSet phldrT="[Text]" custT="1"/>
      <dgm:spPr>
        <a:solidFill>
          <a:schemeClr val="accent1"/>
        </a:solidFill>
        <a:ln>
          <a:noFill/>
        </a:ln>
      </dgm:spPr>
      <dgm:t>
        <a:bodyPr/>
        <a:lstStyle/>
        <a:p>
          <a:pPr>
            <a:spcAft>
              <a:spcPts val="0"/>
            </a:spcAft>
          </a:pPr>
          <a:r>
            <a:rPr lang="en-US" sz="2400" b="1" i="0" dirty="0" smtClean="0">
              <a:solidFill>
                <a:schemeClr val="bg1"/>
              </a:solidFill>
            </a:rPr>
            <a:t>Enrollment Policies</a:t>
          </a:r>
          <a:endParaRPr lang="en-US" sz="2400" b="1" i="0" dirty="0">
            <a:solidFill>
              <a:schemeClr val="bg1"/>
            </a:solidFill>
          </a:endParaRPr>
        </a:p>
      </dgm:t>
    </dgm:pt>
    <dgm:pt modelId="{9E483145-03FD-41F7-A8EA-B5F18389584C}" type="parTrans" cxnId="{0559CE0D-8390-4469-B180-2F0AEB8E9DE3}">
      <dgm:prSet/>
      <dgm:spPr/>
      <dgm:t>
        <a:bodyPr/>
        <a:lstStyle/>
        <a:p>
          <a:endParaRPr lang="en-US"/>
        </a:p>
      </dgm:t>
    </dgm:pt>
    <dgm:pt modelId="{86744CD8-F62A-4B99-B58F-073D25855845}" type="sibTrans" cxnId="{0559CE0D-8390-4469-B180-2F0AEB8E9DE3}">
      <dgm:prSet/>
      <dgm:spPr/>
      <dgm:t>
        <a:bodyPr/>
        <a:lstStyle/>
        <a:p>
          <a:endParaRPr lang="en-US"/>
        </a:p>
      </dgm:t>
    </dgm:pt>
    <dgm:pt modelId="{CCD07CD0-DDFF-456F-838D-D63F306B25C2}">
      <dgm:prSet phldrT="[Text]" custT="1"/>
      <dgm:spPr>
        <a:solidFill>
          <a:schemeClr val="accent6">
            <a:lumMod val="75000"/>
            <a:alpha val="30000"/>
          </a:schemeClr>
        </a:solidFill>
        <a:ln>
          <a:noFill/>
        </a:ln>
      </dgm:spPr>
      <dgm:t>
        <a:bodyPr/>
        <a:lstStyle/>
        <a:p>
          <a:pPr>
            <a:spcAft>
              <a:spcPts val="0"/>
            </a:spcAft>
          </a:pPr>
          <a:r>
            <a:rPr lang="en-US" sz="2400" b="0" i="0" dirty="0" smtClean="0">
              <a:solidFill>
                <a:schemeClr val="bg1"/>
              </a:solidFill>
            </a:rPr>
            <a:t>What Can You Do?</a:t>
          </a:r>
          <a:endParaRPr lang="en-US" sz="2400" b="0" i="0" dirty="0">
            <a:solidFill>
              <a:schemeClr val="bg1"/>
            </a:solidFill>
          </a:endParaRPr>
        </a:p>
      </dgm:t>
    </dgm:pt>
    <dgm:pt modelId="{1771C288-7D01-41A0-A129-B7D37C647E49}" type="parTrans" cxnId="{2809AD45-83F0-4C1B-8C5A-4C93BF893D4A}">
      <dgm:prSet/>
      <dgm:spPr/>
      <dgm:t>
        <a:bodyPr/>
        <a:lstStyle/>
        <a:p>
          <a:endParaRPr lang="en-US"/>
        </a:p>
      </dgm:t>
    </dgm:pt>
    <dgm:pt modelId="{1A30024C-43A1-4A5A-AEAA-867B72A9A890}" type="sibTrans" cxnId="{2809AD45-83F0-4C1B-8C5A-4C93BF893D4A}">
      <dgm:prSet/>
      <dgm:spPr/>
      <dgm:t>
        <a:bodyPr/>
        <a:lstStyle/>
        <a:p>
          <a:endParaRPr lang="en-US"/>
        </a:p>
      </dgm:t>
    </dgm:pt>
    <dgm:pt modelId="{40E0515B-9280-419A-84B9-6AFEE6DE707B}" type="pres">
      <dgm:prSet presAssocID="{8DC972B4-BE58-4650-B476-366DBD06086A}" presName="diagram" presStyleCnt="0">
        <dgm:presLayoutVars>
          <dgm:dir/>
          <dgm:resizeHandles val="exact"/>
        </dgm:presLayoutVars>
      </dgm:prSet>
      <dgm:spPr/>
      <dgm:t>
        <a:bodyPr/>
        <a:lstStyle/>
        <a:p>
          <a:endParaRPr lang="en-US"/>
        </a:p>
      </dgm:t>
    </dgm:pt>
    <dgm:pt modelId="{BB125037-41EF-4A5C-BB66-C8371180D31E}" type="pres">
      <dgm:prSet presAssocID="{527C7157-DF39-4354-9F03-18D38BE6183B}" presName="node" presStyleLbl="node1" presStyleIdx="0" presStyleCnt="3" custLinFactNeighborY="-14860">
        <dgm:presLayoutVars>
          <dgm:bulletEnabled val="1"/>
        </dgm:presLayoutVars>
      </dgm:prSet>
      <dgm:spPr/>
      <dgm:t>
        <a:bodyPr/>
        <a:lstStyle/>
        <a:p>
          <a:endParaRPr lang="en-US"/>
        </a:p>
      </dgm:t>
    </dgm:pt>
    <dgm:pt modelId="{F6201CFC-2167-43A7-8052-883BAE971B37}" type="pres">
      <dgm:prSet presAssocID="{234D487C-30ED-4D91-8C0D-76B444BF747F}" presName="sibTrans" presStyleCnt="0"/>
      <dgm:spPr/>
    </dgm:pt>
    <dgm:pt modelId="{678F0D8F-800B-4AE5-8048-A193B69143A1}" type="pres">
      <dgm:prSet presAssocID="{BFD7E785-8920-4F8E-A082-B7909B687A53}" presName="node" presStyleLbl="node1" presStyleIdx="1" presStyleCnt="3">
        <dgm:presLayoutVars>
          <dgm:bulletEnabled val="1"/>
        </dgm:presLayoutVars>
      </dgm:prSet>
      <dgm:spPr/>
      <dgm:t>
        <a:bodyPr/>
        <a:lstStyle/>
        <a:p>
          <a:endParaRPr lang="en-US"/>
        </a:p>
      </dgm:t>
    </dgm:pt>
    <dgm:pt modelId="{4978BF29-548F-4272-A0B6-197534AD128F}" type="pres">
      <dgm:prSet presAssocID="{86744CD8-F62A-4B99-B58F-073D25855845}" presName="sibTrans" presStyleCnt="0"/>
      <dgm:spPr/>
    </dgm:pt>
    <dgm:pt modelId="{C30CCD4B-D9F2-46F5-B6C9-00279F7DC88D}" type="pres">
      <dgm:prSet presAssocID="{CCD07CD0-DDFF-456F-838D-D63F306B25C2}" presName="node" presStyleLbl="node1" presStyleIdx="2" presStyleCnt="3" custLinFactNeighborY="14860">
        <dgm:presLayoutVars>
          <dgm:bulletEnabled val="1"/>
        </dgm:presLayoutVars>
      </dgm:prSet>
      <dgm:spPr/>
      <dgm:t>
        <a:bodyPr/>
        <a:lstStyle/>
        <a:p>
          <a:endParaRPr lang="en-US"/>
        </a:p>
      </dgm:t>
    </dgm:pt>
  </dgm:ptLst>
  <dgm:cxnLst>
    <dgm:cxn modelId="{08F78B12-D846-4082-8FAE-7E48E808B30D}" type="presOf" srcId="{527C7157-DF39-4354-9F03-18D38BE6183B}" destId="{BB125037-41EF-4A5C-BB66-C8371180D31E}" srcOrd="0" destOrd="0" presId="urn:microsoft.com/office/officeart/2005/8/layout/default"/>
    <dgm:cxn modelId="{0559CE0D-8390-4469-B180-2F0AEB8E9DE3}" srcId="{8DC972B4-BE58-4650-B476-366DBD06086A}" destId="{BFD7E785-8920-4F8E-A082-B7909B687A53}" srcOrd="1" destOrd="0" parTransId="{9E483145-03FD-41F7-A8EA-B5F18389584C}" sibTransId="{86744CD8-F62A-4B99-B58F-073D25855845}"/>
    <dgm:cxn modelId="{7CD5C70A-F23D-4B45-9536-D2CC7C59A566}" type="presOf" srcId="{8DC972B4-BE58-4650-B476-366DBD06086A}" destId="{40E0515B-9280-419A-84B9-6AFEE6DE707B}" srcOrd="0" destOrd="0" presId="urn:microsoft.com/office/officeart/2005/8/layout/default"/>
    <dgm:cxn modelId="{1EFAD0AF-E545-4E51-B073-483669176F73}" type="presOf" srcId="{CCD07CD0-DDFF-456F-838D-D63F306B25C2}" destId="{C30CCD4B-D9F2-46F5-B6C9-00279F7DC88D}" srcOrd="0" destOrd="0" presId="urn:microsoft.com/office/officeart/2005/8/layout/default"/>
    <dgm:cxn modelId="{B8A79442-E873-4A8C-81EC-B06F29B7E741}" srcId="{8DC972B4-BE58-4650-B476-366DBD06086A}" destId="{527C7157-DF39-4354-9F03-18D38BE6183B}" srcOrd="0" destOrd="0" parTransId="{D06E4DEA-54B0-4DBF-9053-4AC536C92309}" sibTransId="{234D487C-30ED-4D91-8C0D-76B444BF747F}"/>
    <dgm:cxn modelId="{46D9FDB1-EB02-4AD3-8993-CC161D347EAD}" type="presOf" srcId="{BFD7E785-8920-4F8E-A082-B7909B687A53}" destId="{678F0D8F-800B-4AE5-8048-A193B69143A1}" srcOrd="0" destOrd="0" presId="urn:microsoft.com/office/officeart/2005/8/layout/default"/>
    <dgm:cxn modelId="{2809AD45-83F0-4C1B-8C5A-4C93BF893D4A}" srcId="{8DC972B4-BE58-4650-B476-366DBD06086A}" destId="{CCD07CD0-DDFF-456F-838D-D63F306B25C2}" srcOrd="2" destOrd="0" parTransId="{1771C288-7D01-41A0-A129-B7D37C647E49}" sibTransId="{1A30024C-43A1-4A5A-AEAA-867B72A9A890}"/>
    <dgm:cxn modelId="{97EA0B0C-DA34-43E5-A547-BE51035EE36F}" type="presParOf" srcId="{40E0515B-9280-419A-84B9-6AFEE6DE707B}" destId="{BB125037-41EF-4A5C-BB66-C8371180D31E}" srcOrd="0" destOrd="0" presId="urn:microsoft.com/office/officeart/2005/8/layout/default"/>
    <dgm:cxn modelId="{ABA15FA7-6B3F-40A6-97D9-9E945390C0C9}" type="presParOf" srcId="{40E0515B-9280-419A-84B9-6AFEE6DE707B}" destId="{F6201CFC-2167-43A7-8052-883BAE971B37}" srcOrd="1" destOrd="0" presId="urn:microsoft.com/office/officeart/2005/8/layout/default"/>
    <dgm:cxn modelId="{8BFB528C-DB0F-45F4-B4AE-1A545CBA403A}" type="presParOf" srcId="{40E0515B-9280-419A-84B9-6AFEE6DE707B}" destId="{678F0D8F-800B-4AE5-8048-A193B69143A1}" srcOrd="2" destOrd="0" presId="urn:microsoft.com/office/officeart/2005/8/layout/default"/>
    <dgm:cxn modelId="{6426179C-B238-4530-B54C-FF47B990D1FA}" type="presParOf" srcId="{40E0515B-9280-419A-84B9-6AFEE6DE707B}" destId="{4978BF29-548F-4272-A0B6-197534AD128F}" srcOrd="3" destOrd="0" presId="urn:microsoft.com/office/officeart/2005/8/layout/default"/>
    <dgm:cxn modelId="{DB5B58E3-968F-47EF-967F-65865245F987}" type="presParOf" srcId="{40E0515B-9280-419A-84B9-6AFEE6DE707B}" destId="{C30CCD4B-D9F2-46F5-B6C9-00279F7DC88D}" srcOrd="4" destOrd="0" presId="urn:microsoft.com/office/officeart/2005/8/layout/default"/>
  </dgm:cxnLst>
  <dgm:bg>
    <a:solidFill>
      <a:schemeClr val="bg1">
        <a:lumMod val="75000"/>
      </a:schemeClr>
    </a:solid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DC972B4-BE58-4650-B476-366DBD06086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27C7157-DF39-4354-9F03-18D38BE6183B}">
      <dgm:prSet phldrT="[Text]" custT="1"/>
      <dgm:spPr>
        <a:solidFill>
          <a:srgbClr val="CC3300">
            <a:alpha val="30000"/>
          </a:srgbClr>
        </a:solidFill>
        <a:ln>
          <a:noFill/>
        </a:ln>
      </dgm:spPr>
      <dgm:t>
        <a:bodyPr/>
        <a:lstStyle/>
        <a:p>
          <a:pPr>
            <a:spcAft>
              <a:spcPts val="0"/>
            </a:spcAft>
          </a:pPr>
          <a:r>
            <a:rPr lang="en-US" sz="2400" b="0" i="0" dirty="0" smtClean="0">
              <a:solidFill>
                <a:schemeClr val="bg1"/>
              </a:solidFill>
            </a:rPr>
            <a:t>Rights</a:t>
          </a:r>
          <a:endParaRPr lang="en-US" sz="2000" b="0" i="0" dirty="0">
            <a:solidFill>
              <a:schemeClr val="bg1"/>
            </a:solidFill>
          </a:endParaRPr>
        </a:p>
      </dgm:t>
    </dgm:pt>
    <dgm:pt modelId="{D06E4DEA-54B0-4DBF-9053-4AC536C92309}" type="parTrans" cxnId="{B8A79442-E873-4A8C-81EC-B06F29B7E741}">
      <dgm:prSet/>
      <dgm:spPr/>
      <dgm:t>
        <a:bodyPr/>
        <a:lstStyle/>
        <a:p>
          <a:endParaRPr lang="en-US"/>
        </a:p>
      </dgm:t>
    </dgm:pt>
    <dgm:pt modelId="{234D487C-30ED-4D91-8C0D-76B444BF747F}" type="sibTrans" cxnId="{B8A79442-E873-4A8C-81EC-B06F29B7E741}">
      <dgm:prSet/>
      <dgm:spPr/>
      <dgm:t>
        <a:bodyPr/>
        <a:lstStyle/>
        <a:p>
          <a:endParaRPr lang="en-US"/>
        </a:p>
      </dgm:t>
    </dgm:pt>
    <dgm:pt modelId="{BFD7E785-8920-4F8E-A082-B7909B687A53}">
      <dgm:prSet phldrT="[Text]" custT="1"/>
      <dgm:spPr>
        <a:solidFill>
          <a:schemeClr val="accent1"/>
        </a:solidFill>
        <a:ln>
          <a:noFill/>
        </a:ln>
      </dgm:spPr>
      <dgm:t>
        <a:bodyPr/>
        <a:lstStyle/>
        <a:p>
          <a:pPr>
            <a:spcAft>
              <a:spcPts val="0"/>
            </a:spcAft>
          </a:pPr>
          <a:r>
            <a:rPr lang="en-US" sz="2400" b="1" i="0" dirty="0" smtClean="0">
              <a:solidFill>
                <a:schemeClr val="bg1"/>
              </a:solidFill>
            </a:rPr>
            <a:t>Enrollment Policies</a:t>
          </a:r>
          <a:endParaRPr lang="en-US" sz="2400" b="1" i="0" dirty="0">
            <a:solidFill>
              <a:schemeClr val="bg1"/>
            </a:solidFill>
          </a:endParaRPr>
        </a:p>
      </dgm:t>
    </dgm:pt>
    <dgm:pt modelId="{9E483145-03FD-41F7-A8EA-B5F18389584C}" type="parTrans" cxnId="{0559CE0D-8390-4469-B180-2F0AEB8E9DE3}">
      <dgm:prSet/>
      <dgm:spPr/>
      <dgm:t>
        <a:bodyPr/>
        <a:lstStyle/>
        <a:p>
          <a:endParaRPr lang="en-US"/>
        </a:p>
      </dgm:t>
    </dgm:pt>
    <dgm:pt modelId="{86744CD8-F62A-4B99-B58F-073D25855845}" type="sibTrans" cxnId="{0559CE0D-8390-4469-B180-2F0AEB8E9DE3}">
      <dgm:prSet/>
      <dgm:spPr/>
      <dgm:t>
        <a:bodyPr/>
        <a:lstStyle/>
        <a:p>
          <a:endParaRPr lang="en-US"/>
        </a:p>
      </dgm:t>
    </dgm:pt>
    <dgm:pt modelId="{CCD07CD0-DDFF-456F-838D-D63F306B25C2}">
      <dgm:prSet phldrT="[Text]" custT="1"/>
      <dgm:spPr>
        <a:solidFill>
          <a:schemeClr val="accent6">
            <a:lumMod val="75000"/>
            <a:alpha val="30000"/>
          </a:schemeClr>
        </a:solidFill>
        <a:ln>
          <a:noFill/>
        </a:ln>
      </dgm:spPr>
      <dgm:t>
        <a:bodyPr/>
        <a:lstStyle/>
        <a:p>
          <a:pPr>
            <a:spcAft>
              <a:spcPts val="0"/>
            </a:spcAft>
          </a:pPr>
          <a:r>
            <a:rPr lang="en-US" sz="2400" b="0" i="0" dirty="0" smtClean="0">
              <a:solidFill>
                <a:schemeClr val="bg1"/>
              </a:solidFill>
            </a:rPr>
            <a:t>What Can You Do?</a:t>
          </a:r>
          <a:endParaRPr lang="en-US" sz="2400" b="0" i="0" dirty="0">
            <a:solidFill>
              <a:schemeClr val="bg1"/>
            </a:solidFill>
          </a:endParaRPr>
        </a:p>
      </dgm:t>
    </dgm:pt>
    <dgm:pt modelId="{1771C288-7D01-41A0-A129-B7D37C647E49}" type="parTrans" cxnId="{2809AD45-83F0-4C1B-8C5A-4C93BF893D4A}">
      <dgm:prSet/>
      <dgm:spPr/>
      <dgm:t>
        <a:bodyPr/>
        <a:lstStyle/>
        <a:p>
          <a:endParaRPr lang="en-US"/>
        </a:p>
      </dgm:t>
    </dgm:pt>
    <dgm:pt modelId="{1A30024C-43A1-4A5A-AEAA-867B72A9A890}" type="sibTrans" cxnId="{2809AD45-83F0-4C1B-8C5A-4C93BF893D4A}">
      <dgm:prSet/>
      <dgm:spPr/>
      <dgm:t>
        <a:bodyPr/>
        <a:lstStyle/>
        <a:p>
          <a:endParaRPr lang="en-US"/>
        </a:p>
      </dgm:t>
    </dgm:pt>
    <dgm:pt modelId="{40E0515B-9280-419A-84B9-6AFEE6DE707B}" type="pres">
      <dgm:prSet presAssocID="{8DC972B4-BE58-4650-B476-366DBD06086A}" presName="diagram" presStyleCnt="0">
        <dgm:presLayoutVars>
          <dgm:dir/>
          <dgm:resizeHandles val="exact"/>
        </dgm:presLayoutVars>
      </dgm:prSet>
      <dgm:spPr/>
      <dgm:t>
        <a:bodyPr/>
        <a:lstStyle/>
        <a:p>
          <a:endParaRPr lang="en-US"/>
        </a:p>
      </dgm:t>
    </dgm:pt>
    <dgm:pt modelId="{BB125037-41EF-4A5C-BB66-C8371180D31E}" type="pres">
      <dgm:prSet presAssocID="{527C7157-DF39-4354-9F03-18D38BE6183B}" presName="node" presStyleLbl="node1" presStyleIdx="0" presStyleCnt="3" custLinFactNeighborY="-14860">
        <dgm:presLayoutVars>
          <dgm:bulletEnabled val="1"/>
        </dgm:presLayoutVars>
      </dgm:prSet>
      <dgm:spPr/>
      <dgm:t>
        <a:bodyPr/>
        <a:lstStyle/>
        <a:p>
          <a:endParaRPr lang="en-US"/>
        </a:p>
      </dgm:t>
    </dgm:pt>
    <dgm:pt modelId="{F6201CFC-2167-43A7-8052-883BAE971B37}" type="pres">
      <dgm:prSet presAssocID="{234D487C-30ED-4D91-8C0D-76B444BF747F}" presName="sibTrans" presStyleCnt="0"/>
      <dgm:spPr/>
    </dgm:pt>
    <dgm:pt modelId="{678F0D8F-800B-4AE5-8048-A193B69143A1}" type="pres">
      <dgm:prSet presAssocID="{BFD7E785-8920-4F8E-A082-B7909B687A53}" presName="node" presStyleLbl="node1" presStyleIdx="1" presStyleCnt="3">
        <dgm:presLayoutVars>
          <dgm:bulletEnabled val="1"/>
        </dgm:presLayoutVars>
      </dgm:prSet>
      <dgm:spPr/>
      <dgm:t>
        <a:bodyPr/>
        <a:lstStyle/>
        <a:p>
          <a:endParaRPr lang="en-US"/>
        </a:p>
      </dgm:t>
    </dgm:pt>
    <dgm:pt modelId="{4978BF29-548F-4272-A0B6-197534AD128F}" type="pres">
      <dgm:prSet presAssocID="{86744CD8-F62A-4B99-B58F-073D25855845}" presName="sibTrans" presStyleCnt="0"/>
      <dgm:spPr/>
    </dgm:pt>
    <dgm:pt modelId="{C30CCD4B-D9F2-46F5-B6C9-00279F7DC88D}" type="pres">
      <dgm:prSet presAssocID="{CCD07CD0-DDFF-456F-838D-D63F306B25C2}" presName="node" presStyleLbl="node1" presStyleIdx="2" presStyleCnt="3" custLinFactNeighborY="14860">
        <dgm:presLayoutVars>
          <dgm:bulletEnabled val="1"/>
        </dgm:presLayoutVars>
      </dgm:prSet>
      <dgm:spPr/>
      <dgm:t>
        <a:bodyPr/>
        <a:lstStyle/>
        <a:p>
          <a:endParaRPr lang="en-US"/>
        </a:p>
      </dgm:t>
    </dgm:pt>
  </dgm:ptLst>
  <dgm:cxnLst>
    <dgm:cxn modelId="{0559CE0D-8390-4469-B180-2F0AEB8E9DE3}" srcId="{8DC972B4-BE58-4650-B476-366DBD06086A}" destId="{BFD7E785-8920-4F8E-A082-B7909B687A53}" srcOrd="1" destOrd="0" parTransId="{9E483145-03FD-41F7-A8EA-B5F18389584C}" sibTransId="{86744CD8-F62A-4B99-B58F-073D25855845}"/>
    <dgm:cxn modelId="{924939FA-1430-4806-997A-B56A5BCA560F}" type="presOf" srcId="{CCD07CD0-DDFF-456F-838D-D63F306B25C2}" destId="{C30CCD4B-D9F2-46F5-B6C9-00279F7DC88D}" srcOrd="0" destOrd="0" presId="urn:microsoft.com/office/officeart/2005/8/layout/default"/>
    <dgm:cxn modelId="{E1BB913C-DE26-43D2-A4BB-D772606281E9}" type="presOf" srcId="{527C7157-DF39-4354-9F03-18D38BE6183B}" destId="{BB125037-41EF-4A5C-BB66-C8371180D31E}" srcOrd="0" destOrd="0" presId="urn:microsoft.com/office/officeart/2005/8/layout/default"/>
    <dgm:cxn modelId="{D34A223A-60C1-4B6E-80D6-4C01763B7A1B}" type="presOf" srcId="{BFD7E785-8920-4F8E-A082-B7909B687A53}" destId="{678F0D8F-800B-4AE5-8048-A193B69143A1}" srcOrd="0" destOrd="0" presId="urn:microsoft.com/office/officeart/2005/8/layout/default"/>
    <dgm:cxn modelId="{A1DB65B2-4EBC-40C5-90B2-771CE94F6232}" type="presOf" srcId="{8DC972B4-BE58-4650-B476-366DBD06086A}" destId="{40E0515B-9280-419A-84B9-6AFEE6DE707B}" srcOrd="0" destOrd="0" presId="urn:microsoft.com/office/officeart/2005/8/layout/default"/>
    <dgm:cxn modelId="{B8A79442-E873-4A8C-81EC-B06F29B7E741}" srcId="{8DC972B4-BE58-4650-B476-366DBD06086A}" destId="{527C7157-DF39-4354-9F03-18D38BE6183B}" srcOrd="0" destOrd="0" parTransId="{D06E4DEA-54B0-4DBF-9053-4AC536C92309}" sibTransId="{234D487C-30ED-4D91-8C0D-76B444BF747F}"/>
    <dgm:cxn modelId="{2809AD45-83F0-4C1B-8C5A-4C93BF893D4A}" srcId="{8DC972B4-BE58-4650-B476-366DBD06086A}" destId="{CCD07CD0-DDFF-456F-838D-D63F306B25C2}" srcOrd="2" destOrd="0" parTransId="{1771C288-7D01-41A0-A129-B7D37C647E49}" sibTransId="{1A30024C-43A1-4A5A-AEAA-867B72A9A890}"/>
    <dgm:cxn modelId="{80CFB4B7-7A24-4483-B8B7-B42C6D5E427A}" type="presParOf" srcId="{40E0515B-9280-419A-84B9-6AFEE6DE707B}" destId="{BB125037-41EF-4A5C-BB66-C8371180D31E}" srcOrd="0" destOrd="0" presId="urn:microsoft.com/office/officeart/2005/8/layout/default"/>
    <dgm:cxn modelId="{00541C18-1482-43BC-BC43-9A4EBE061E74}" type="presParOf" srcId="{40E0515B-9280-419A-84B9-6AFEE6DE707B}" destId="{F6201CFC-2167-43A7-8052-883BAE971B37}" srcOrd="1" destOrd="0" presId="urn:microsoft.com/office/officeart/2005/8/layout/default"/>
    <dgm:cxn modelId="{79E0855E-0755-4291-83CF-3128F5FD8C3D}" type="presParOf" srcId="{40E0515B-9280-419A-84B9-6AFEE6DE707B}" destId="{678F0D8F-800B-4AE5-8048-A193B69143A1}" srcOrd="2" destOrd="0" presId="urn:microsoft.com/office/officeart/2005/8/layout/default"/>
    <dgm:cxn modelId="{8081D28D-A8FD-4EDB-AC32-DF295A358B89}" type="presParOf" srcId="{40E0515B-9280-419A-84B9-6AFEE6DE707B}" destId="{4978BF29-548F-4272-A0B6-197534AD128F}" srcOrd="3" destOrd="0" presId="urn:microsoft.com/office/officeart/2005/8/layout/default"/>
    <dgm:cxn modelId="{AF9941C0-AC32-459C-AAF9-6414E6D7EDDC}" type="presParOf" srcId="{40E0515B-9280-419A-84B9-6AFEE6DE707B}" destId="{C30CCD4B-D9F2-46F5-B6C9-00279F7DC88D}" srcOrd="4" destOrd="0" presId="urn:microsoft.com/office/officeart/2005/8/layout/default"/>
  </dgm:cxnLst>
  <dgm:bg>
    <a:solidFill>
      <a:schemeClr val="bg1">
        <a:lumMod val="75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DC972B4-BE58-4650-B476-366DBD06086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27C7157-DF39-4354-9F03-18D38BE6183B}">
      <dgm:prSet phldrT="[Text]" custT="1"/>
      <dgm:spPr>
        <a:solidFill>
          <a:srgbClr val="CC3300">
            <a:alpha val="30000"/>
          </a:srgbClr>
        </a:solidFill>
        <a:ln>
          <a:noFill/>
        </a:ln>
      </dgm:spPr>
      <dgm:t>
        <a:bodyPr/>
        <a:lstStyle/>
        <a:p>
          <a:pPr>
            <a:spcAft>
              <a:spcPts val="0"/>
            </a:spcAft>
          </a:pPr>
          <a:r>
            <a:rPr lang="en-US" sz="2400" b="0" i="0" dirty="0" smtClean="0">
              <a:solidFill>
                <a:schemeClr val="bg1"/>
              </a:solidFill>
            </a:rPr>
            <a:t>Rights</a:t>
          </a:r>
          <a:endParaRPr lang="en-US" sz="2000" b="0" i="0" dirty="0">
            <a:solidFill>
              <a:schemeClr val="bg1"/>
            </a:solidFill>
          </a:endParaRPr>
        </a:p>
      </dgm:t>
    </dgm:pt>
    <dgm:pt modelId="{D06E4DEA-54B0-4DBF-9053-4AC536C92309}" type="parTrans" cxnId="{B8A79442-E873-4A8C-81EC-B06F29B7E741}">
      <dgm:prSet/>
      <dgm:spPr/>
      <dgm:t>
        <a:bodyPr/>
        <a:lstStyle/>
        <a:p>
          <a:endParaRPr lang="en-US"/>
        </a:p>
      </dgm:t>
    </dgm:pt>
    <dgm:pt modelId="{234D487C-30ED-4D91-8C0D-76B444BF747F}" type="sibTrans" cxnId="{B8A79442-E873-4A8C-81EC-B06F29B7E741}">
      <dgm:prSet/>
      <dgm:spPr/>
      <dgm:t>
        <a:bodyPr/>
        <a:lstStyle/>
        <a:p>
          <a:endParaRPr lang="en-US"/>
        </a:p>
      </dgm:t>
    </dgm:pt>
    <dgm:pt modelId="{BFD7E785-8920-4F8E-A082-B7909B687A53}">
      <dgm:prSet phldrT="[Text]" custT="1"/>
      <dgm:spPr>
        <a:solidFill>
          <a:schemeClr val="accent1"/>
        </a:solidFill>
        <a:ln>
          <a:noFill/>
        </a:ln>
      </dgm:spPr>
      <dgm:t>
        <a:bodyPr/>
        <a:lstStyle/>
        <a:p>
          <a:pPr>
            <a:spcAft>
              <a:spcPts val="0"/>
            </a:spcAft>
          </a:pPr>
          <a:r>
            <a:rPr lang="en-US" sz="2400" b="1" i="0" dirty="0" smtClean="0">
              <a:solidFill>
                <a:schemeClr val="bg1"/>
              </a:solidFill>
            </a:rPr>
            <a:t>Enrollment Policies</a:t>
          </a:r>
          <a:endParaRPr lang="en-US" sz="2400" b="1" i="0" dirty="0">
            <a:solidFill>
              <a:schemeClr val="bg1"/>
            </a:solidFill>
          </a:endParaRPr>
        </a:p>
      </dgm:t>
    </dgm:pt>
    <dgm:pt modelId="{9E483145-03FD-41F7-A8EA-B5F18389584C}" type="parTrans" cxnId="{0559CE0D-8390-4469-B180-2F0AEB8E9DE3}">
      <dgm:prSet/>
      <dgm:spPr/>
      <dgm:t>
        <a:bodyPr/>
        <a:lstStyle/>
        <a:p>
          <a:endParaRPr lang="en-US"/>
        </a:p>
      </dgm:t>
    </dgm:pt>
    <dgm:pt modelId="{86744CD8-F62A-4B99-B58F-073D25855845}" type="sibTrans" cxnId="{0559CE0D-8390-4469-B180-2F0AEB8E9DE3}">
      <dgm:prSet/>
      <dgm:spPr/>
      <dgm:t>
        <a:bodyPr/>
        <a:lstStyle/>
        <a:p>
          <a:endParaRPr lang="en-US"/>
        </a:p>
      </dgm:t>
    </dgm:pt>
    <dgm:pt modelId="{CCD07CD0-DDFF-456F-838D-D63F306B25C2}">
      <dgm:prSet phldrT="[Text]" custT="1"/>
      <dgm:spPr>
        <a:solidFill>
          <a:schemeClr val="accent6">
            <a:lumMod val="75000"/>
            <a:alpha val="30000"/>
          </a:schemeClr>
        </a:solidFill>
        <a:ln>
          <a:noFill/>
        </a:ln>
      </dgm:spPr>
      <dgm:t>
        <a:bodyPr/>
        <a:lstStyle/>
        <a:p>
          <a:pPr>
            <a:spcAft>
              <a:spcPts val="0"/>
            </a:spcAft>
          </a:pPr>
          <a:r>
            <a:rPr lang="en-US" sz="2400" b="0" i="0" dirty="0" smtClean="0">
              <a:solidFill>
                <a:schemeClr val="bg1"/>
              </a:solidFill>
            </a:rPr>
            <a:t>What Can You Do?</a:t>
          </a:r>
          <a:endParaRPr lang="en-US" sz="2400" b="0" i="0" dirty="0">
            <a:solidFill>
              <a:schemeClr val="bg1"/>
            </a:solidFill>
          </a:endParaRPr>
        </a:p>
      </dgm:t>
    </dgm:pt>
    <dgm:pt modelId="{1771C288-7D01-41A0-A129-B7D37C647E49}" type="parTrans" cxnId="{2809AD45-83F0-4C1B-8C5A-4C93BF893D4A}">
      <dgm:prSet/>
      <dgm:spPr/>
      <dgm:t>
        <a:bodyPr/>
        <a:lstStyle/>
        <a:p>
          <a:endParaRPr lang="en-US"/>
        </a:p>
      </dgm:t>
    </dgm:pt>
    <dgm:pt modelId="{1A30024C-43A1-4A5A-AEAA-867B72A9A890}" type="sibTrans" cxnId="{2809AD45-83F0-4C1B-8C5A-4C93BF893D4A}">
      <dgm:prSet/>
      <dgm:spPr/>
      <dgm:t>
        <a:bodyPr/>
        <a:lstStyle/>
        <a:p>
          <a:endParaRPr lang="en-US"/>
        </a:p>
      </dgm:t>
    </dgm:pt>
    <dgm:pt modelId="{40E0515B-9280-419A-84B9-6AFEE6DE707B}" type="pres">
      <dgm:prSet presAssocID="{8DC972B4-BE58-4650-B476-366DBD06086A}" presName="diagram" presStyleCnt="0">
        <dgm:presLayoutVars>
          <dgm:dir/>
          <dgm:resizeHandles val="exact"/>
        </dgm:presLayoutVars>
      </dgm:prSet>
      <dgm:spPr/>
      <dgm:t>
        <a:bodyPr/>
        <a:lstStyle/>
        <a:p>
          <a:endParaRPr lang="en-US"/>
        </a:p>
      </dgm:t>
    </dgm:pt>
    <dgm:pt modelId="{BB125037-41EF-4A5C-BB66-C8371180D31E}" type="pres">
      <dgm:prSet presAssocID="{527C7157-DF39-4354-9F03-18D38BE6183B}" presName="node" presStyleLbl="node1" presStyleIdx="0" presStyleCnt="3" custLinFactNeighborY="-14860">
        <dgm:presLayoutVars>
          <dgm:bulletEnabled val="1"/>
        </dgm:presLayoutVars>
      </dgm:prSet>
      <dgm:spPr/>
      <dgm:t>
        <a:bodyPr/>
        <a:lstStyle/>
        <a:p>
          <a:endParaRPr lang="en-US"/>
        </a:p>
      </dgm:t>
    </dgm:pt>
    <dgm:pt modelId="{F6201CFC-2167-43A7-8052-883BAE971B37}" type="pres">
      <dgm:prSet presAssocID="{234D487C-30ED-4D91-8C0D-76B444BF747F}" presName="sibTrans" presStyleCnt="0"/>
      <dgm:spPr/>
    </dgm:pt>
    <dgm:pt modelId="{678F0D8F-800B-4AE5-8048-A193B69143A1}" type="pres">
      <dgm:prSet presAssocID="{BFD7E785-8920-4F8E-A082-B7909B687A53}" presName="node" presStyleLbl="node1" presStyleIdx="1" presStyleCnt="3">
        <dgm:presLayoutVars>
          <dgm:bulletEnabled val="1"/>
        </dgm:presLayoutVars>
      </dgm:prSet>
      <dgm:spPr/>
      <dgm:t>
        <a:bodyPr/>
        <a:lstStyle/>
        <a:p>
          <a:endParaRPr lang="en-US"/>
        </a:p>
      </dgm:t>
    </dgm:pt>
    <dgm:pt modelId="{4978BF29-548F-4272-A0B6-197534AD128F}" type="pres">
      <dgm:prSet presAssocID="{86744CD8-F62A-4B99-B58F-073D25855845}" presName="sibTrans" presStyleCnt="0"/>
      <dgm:spPr/>
    </dgm:pt>
    <dgm:pt modelId="{C30CCD4B-D9F2-46F5-B6C9-00279F7DC88D}" type="pres">
      <dgm:prSet presAssocID="{CCD07CD0-DDFF-456F-838D-D63F306B25C2}" presName="node" presStyleLbl="node1" presStyleIdx="2" presStyleCnt="3" custLinFactNeighborY="14860">
        <dgm:presLayoutVars>
          <dgm:bulletEnabled val="1"/>
        </dgm:presLayoutVars>
      </dgm:prSet>
      <dgm:spPr/>
      <dgm:t>
        <a:bodyPr/>
        <a:lstStyle/>
        <a:p>
          <a:endParaRPr lang="en-US"/>
        </a:p>
      </dgm:t>
    </dgm:pt>
  </dgm:ptLst>
  <dgm:cxnLst>
    <dgm:cxn modelId="{A48AF42C-1484-4AEF-9D54-3964F1E631D4}" type="presOf" srcId="{CCD07CD0-DDFF-456F-838D-D63F306B25C2}" destId="{C30CCD4B-D9F2-46F5-B6C9-00279F7DC88D}" srcOrd="0" destOrd="0" presId="urn:microsoft.com/office/officeart/2005/8/layout/default"/>
    <dgm:cxn modelId="{0559CE0D-8390-4469-B180-2F0AEB8E9DE3}" srcId="{8DC972B4-BE58-4650-B476-366DBD06086A}" destId="{BFD7E785-8920-4F8E-A082-B7909B687A53}" srcOrd="1" destOrd="0" parTransId="{9E483145-03FD-41F7-A8EA-B5F18389584C}" sibTransId="{86744CD8-F62A-4B99-B58F-073D25855845}"/>
    <dgm:cxn modelId="{A2B06419-6637-4164-B7E0-E5E4F17D4CCA}" type="presOf" srcId="{BFD7E785-8920-4F8E-A082-B7909B687A53}" destId="{678F0D8F-800B-4AE5-8048-A193B69143A1}" srcOrd="0" destOrd="0" presId="urn:microsoft.com/office/officeart/2005/8/layout/default"/>
    <dgm:cxn modelId="{AB3BA6BF-E7B6-48FC-A9B3-38CCA2082414}" type="presOf" srcId="{527C7157-DF39-4354-9F03-18D38BE6183B}" destId="{BB125037-41EF-4A5C-BB66-C8371180D31E}" srcOrd="0" destOrd="0" presId="urn:microsoft.com/office/officeart/2005/8/layout/default"/>
    <dgm:cxn modelId="{994BA6FC-DE81-49CE-A8E2-A269BA4B08A0}" type="presOf" srcId="{8DC972B4-BE58-4650-B476-366DBD06086A}" destId="{40E0515B-9280-419A-84B9-6AFEE6DE707B}" srcOrd="0" destOrd="0" presId="urn:microsoft.com/office/officeart/2005/8/layout/default"/>
    <dgm:cxn modelId="{B8A79442-E873-4A8C-81EC-B06F29B7E741}" srcId="{8DC972B4-BE58-4650-B476-366DBD06086A}" destId="{527C7157-DF39-4354-9F03-18D38BE6183B}" srcOrd="0" destOrd="0" parTransId="{D06E4DEA-54B0-4DBF-9053-4AC536C92309}" sibTransId="{234D487C-30ED-4D91-8C0D-76B444BF747F}"/>
    <dgm:cxn modelId="{2809AD45-83F0-4C1B-8C5A-4C93BF893D4A}" srcId="{8DC972B4-BE58-4650-B476-366DBD06086A}" destId="{CCD07CD0-DDFF-456F-838D-D63F306B25C2}" srcOrd="2" destOrd="0" parTransId="{1771C288-7D01-41A0-A129-B7D37C647E49}" sibTransId="{1A30024C-43A1-4A5A-AEAA-867B72A9A890}"/>
    <dgm:cxn modelId="{605DD2F4-152F-48FC-B72A-E21199445C45}" type="presParOf" srcId="{40E0515B-9280-419A-84B9-6AFEE6DE707B}" destId="{BB125037-41EF-4A5C-BB66-C8371180D31E}" srcOrd="0" destOrd="0" presId="urn:microsoft.com/office/officeart/2005/8/layout/default"/>
    <dgm:cxn modelId="{B282F33F-4117-4C40-9988-2368F3AA514F}" type="presParOf" srcId="{40E0515B-9280-419A-84B9-6AFEE6DE707B}" destId="{F6201CFC-2167-43A7-8052-883BAE971B37}" srcOrd="1" destOrd="0" presId="urn:microsoft.com/office/officeart/2005/8/layout/default"/>
    <dgm:cxn modelId="{F04239A4-0E5A-49CB-A65F-FAD6997DE538}" type="presParOf" srcId="{40E0515B-9280-419A-84B9-6AFEE6DE707B}" destId="{678F0D8F-800B-4AE5-8048-A193B69143A1}" srcOrd="2" destOrd="0" presId="urn:microsoft.com/office/officeart/2005/8/layout/default"/>
    <dgm:cxn modelId="{04AD9562-14E5-4D66-BADF-6BF968D6B456}" type="presParOf" srcId="{40E0515B-9280-419A-84B9-6AFEE6DE707B}" destId="{4978BF29-548F-4272-A0B6-197534AD128F}" srcOrd="3" destOrd="0" presId="urn:microsoft.com/office/officeart/2005/8/layout/default"/>
    <dgm:cxn modelId="{293095C9-7C50-4A76-BF49-0232BC3600F7}" type="presParOf" srcId="{40E0515B-9280-419A-84B9-6AFEE6DE707B}" destId="{C30CCD4B-D9F2-46F5-B6C9-00279F7DC88D}" srcOrd="4" destOrd="0" presId="urn:microsoft.com/office/officeart/2005/8/layout/default"/>
  </dgm:cxnLst>
  <dgm:bg>
    <a:solidFill>
      <a:schemeClr val="bg1">
        <a:lumMod val="75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DC972B4-BE58-4650-B476-366DBD06086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27C7157-DF39-4354-9F03-18D38BE6183B}">
      <dgm:prSet phldrT="[Text]" custT="1"/>
      <dgm:spPr>
        <a:solidFill>
          <a:srgbClr val="CC3300">
            <a:alpha val="30000"/>
          </a:srgbClr>
        </a:solidFill>
        <a:ln>
          <a:noFill/>
        </a:ln>
      </dgm:spPr>
      <dgm:t>
        <a:bodyPr/>
        <a:lstStyle/>
        <a:p>
          <a:pPr>
            <a:spcAft>
              <a:spcPts val="0"/>
            </a:spcAft>
          </a:pPr>
          <a:r>
            <a:rPr lang="en-US" sz="2400" b="0" i="0" dirty="0" smtClean="0">
              <a:solidFill>
                <a:schemeClr val="bg1"/>
              </a:solidFill>
            </a:rPr>
            <a:t>Rights</a:t>
          </a:r>
          <a:endParaRPr lang="en-US" sz="2000" b="0" i="0" dirty="0">
            <a:solidFill>
              <a:schemeClr val="bg1"/>
            </a:solidFill>
          </a:endParaRPr>
        </a:p>
      </dgm:t>
    </dgm:pt>
    <dgm:pt modelId="{D06E4DEA-54B0-4DBF-9053-4AC536C92309}" type="parTrans" cxnId="{B8A79442-E873-4A8C-81EC-B06F29B7E741}">
      <dgm:prSet/>
      <dgm:spPr/>
      <dgm:t>
        <a:bodyPr/>
        <a:lstStyle/>
        <a:p>
          <a:endParaRPr lang="en-US"/>
        </a:p>
      </dgm:t>
    </dgm:pt>
    <dgm:pt modelId="{234D487C-30ED-4D91-8C0D-76B444BF747F}" type="sibTrans" cxnId="{B8A79442-E873-4A8C-81EC-B06F29B7E741}">
      <dgm:prSet/>
      <dgm:spPr/>
      <dgm:t>
        <a:bodyPr/>
        <a:lstStyle/>
        <a:p>
          <a:endParaRPr lang="en-US"/>
        </a:p>
      </dgm:t>
    </dgm:pt>
    <dgm:pt modelId="{BFD7E785-8920-4F8E-A082-B7909B687A53}">
      <dgm:prSet phldrT="[Text]" custT="1"/>
      <dgm:spPr>
        <a:solidFill>
          <a:schemeClr val="accent1"/>
        </a:solidFill>
        <a:ln>
          <a:noFill/>
        </a:ln>
      </dgm:spPr>
      <dgm:t>
        <a:bodyPr/>
        <a:lstStyle/>
        <a:p>
          <a:pPr>
            <a:spcAft>
              <a:spcPts val="0"/>
            </a:spcAft>
          </a:pPr>
          <a:r>
            <a:rPr lang="en-US" sz="2400" b="1" i="0" dirty="0" smtClean="0">
              <a:solidFill>
                <a:schemeClr val="bg1"/>
              </a:solidFill>
            </a:rPr>
            <a:t>Enrollment Policies</a:t>
          </a:r>
          <a:endParaRPr lang="en-US" sz="2400" b="1" i="0" dirty="0">
            <a:solidFill>
              <a:schemeClr val="bg1"/>
            </a:solidFill>
          </a:endParaRPr>
        </a:p>
      </dgm:t>
    </dgm:pt>
    <dgm:pt modelId="{9E483145-03FD-41F7-A8EA-B5F18389584C}" type="parTrans" cxnId="{0559CE0D-8390-4469-B180-2F0AEB8E9DE3}">
      <dgm:prSet/>
      <dgm:spPr/>
      <dgm:t>
        <a:bodyPr/>
        <a:lstStyle/>
        <a:p>
          <a:endParaRPr lang="en-US"/>
        </a:p>
      </dgm:t>
    </dgm:pt>
    <dgm:pt modelId="{86744CD8-F62A-4B99-B58F-073D25855845}" type="sibTrans" cxnId="{0559CE0D-8390-4469-B180-2F0AEB8E9DE3}">
      <dgm:prSet/>
      <dgm:spPr/>
      <dgm:t>
        <a:bodyPr/>
        <a:lstStyle/>
        <a:p>
          <a:endParaRPr lang="en-US"/>
        </a:p>
      </dgm:t>
    </dgm:pt>
    <dgm:pt modelId="{CCD07CD0-DDFF-456F-838D-D63F306B25C2}">
      <dgm:prSet phldrT="[Text]" custT="1"/>
      <dgm:spPr>
        <a:solidFill>
          <a:schemeClr val="accent6">
            <a:lumMod val="75000"/>
            <a:alpha val="30000"/>
          </a:schemeClr>
        </a:solidFill>
        <a:ln>
          <a:noFill/>
        </a:ln>
      </dgm:spPr>
      <dgm:t>
        <a:bodyPr/>
        <a:lstStyle/>
        <a:p>
          <a:pPr>
            <a:spcAft>
              <a:spcPts val="0"/>
            </a:spcAft>
          </a:pPr>
          <a:r>
            <a:rPr lang="en-US" sz="2400" b="0" i="0" dirty="0" smtClean="0">
              <a:solidFill>
                <a:schemeClr val="bg1"/>
              </a:solidFill>
            </a:rPr>
            <a:t>What Can You Do?</a:t>
          </a:r>
          <a:endParaRPr lang="en-US" sz="2400" b="0" i="0" dirty="0">
            <a:solidFill>
              <a:schemeClr val="bg1"/>
            </a:solidFill>
          </a:endParaRPr>
        </a:p>
      </dgm:t>
    </dgm:pt>
    <dgm:pt modelId="{1771C288-7D01-41A0-A129-B7D37C647E49}" type="parTrans" cxnId="{2809AD45-83F0-4C1B-8C5A-4C93BF893D4A}">
      <dgm:prSet/>
      <dgm:spPr/>
      <dgm:t>
        <a:bodyPr/>
        <a:lstStyle/>
        <a:p>
          <a:endParaRPr lang="en-US"/>
        </a:p>
      </dgm:t>
    </dgm:pt>
    <dgm:pt modelId="{1A30024C-43A1-4A5A-AEAA-867B72A9A890}" type="sibTrans" cxnId="{2809AD45-83F0-4C1B-8C5A-4C93BF893D4A}">
      <dgm:prSet/>
      <dgm:spPr/>
      <dgm:t>
        <a:bodyPr/>
        <a:lstStyle/>
        <a:p>
          <a:endParaRPr lang="en-US"/>
        </a:p>
      </dgm:t>
    </dgm:pt>
    <dgm:pt modelId="{40E0515B-9280-419A-84B9-6AFEE6DE707B}" type="pres">
      <dgm:prSet presAssocID="{8DC972B4-BE58-4650-B476-366DBD06086A}" presName="diagram" presStyleCnt="0">
        <dgm:presLayoutVars>
          <dgm:dir/>
          <dgm:resizeHandles val="exact"/>
        </dgm:presLayoutVars>
      </dgm:prSet>
      <dgm:spPr/>
      <dgm:t>
        <a:bodyPr/>
        <a:lstStyle/>
        <a:p>
          <a:endParaRPr lang="en-US"/>
        </a:p>
      </dgm:t>
    </dgm:pt>
    <dgm:pt modelId="{BB125037-41EF-4A5C-BB66-C8371180D31E}" type="pres">
      <dgm:prSet presAssocID="{527C7157-DF39-4354-9F03-18D38BE6183B}" presName="node" presStyleLbl="node1" presStyleIdx="0" presStyleCnt="3" custLinFactNeighborY="-14860">
        <dgm:presLayoutVars>
          <dgm:bulletEnabled val="1"/>
        </dgm:presLayoutVars>
      </dgm:prSet>
      <dgm:spPr/>
      <dgm:t>
        <a:bodyPr/>
        <a:lstStyle/>
        <a:p>
          <a:endParaRPr lang="en-US"/>
        </a:p>
      </dgm:t>
    </dgm:pt>
    <dgm:pt modelId="{F6201CFC-2167-43A7-8052-883BAE971B37}" type="pres">
      <dgm:prSet presAssocID="{234D487C-30ED-4D91-8C0D-76B444BF747F}" presName="sibTrans" presStyleCnt="0"/>
      <dgm:spPr/>
    </dgm:pt>
    <dgm:pt modelId="{678F0D8F-800B-4AE5-8048-A193B69143A1}" type="pres">
      <dgm:prSet presAssocID="{BFD7E785-8920-4F8E-A082-B7909B687A53}" presName="node" presStyleLbl="node1" presStyleIdx="1" presStyleCnt="3">
        <dgm:presLayoutVars>
          <dgm:bulletEnabled val="1"/>
        </dgm:presLayoutVars>
      </dgm:prSet>
      <dgm:spPr/>
      <dgm:t>
        <a:bodyPr/>
        <a:lstStyle/>
        <a:p>
          <a:endParaRPr lang="en-US"/>
        </a:p>
      </dgm:t>
    </dgm:pt>
    <dgm:pt modelId="{4978BF29-548F-4272-A0B6-197534AD128F}" type="pres">
      <dgm:prSet presAssocID="{86744CD8-F62A-4B99-B58F-073D25855845}" presName="sibTrans" presStyleCnt="0"/>
      <dgm:spPr/>
    </dgm:pt>
    <dgm:pt modelId="{C30CCD4B-D9F2-46F5-B6C9-00279F7DC88D}" type="pres">
      <dgm:prSet presAssocID="{CCD07CD0-DDFF-456F-838D-D63F306B25C2}" presName="node" presStyleLbl="node1" presStyleIdx="2" presStyleCnt="3" custLinFactNeighborY="14860">
        <dgm:presLayoutVars>
          <dgm:bulletEnabled val="1"/>
        </dgm:presLayoutVars>
      </dgm:prSet>
      <dgm:spPr/>
      <dgm:t>
        <a:bodyPr/>
        <a:lstStyle/>
        <a:p>
          <a:endParaRPr lang="en-US"/>
        </a:p>
      </dgm:t>
    </dgm:pt>
  </dgm:ptLst>
  <dgm:cxnLst>
    <dgm:cxn modelId="{B8A79442-E873-4A8C-81EC-B06F29B7E741}" srcId="{8DC972B4-BE58-4650-B476-366DBD06086A}" destId="{527C7157-DF39-4354-9F03-18D38BE6183B}" srcOrd="0" destOrd="0" parTransId="{D06E4DEA-54B0-4DBF-9053-4AC536C92309}" sibTransId="{234D487C-30ED-4D91-8C0D-76B444BF747F}"/>
    <dgm:cxn modelId="{2809AD45-83F0-4C1B-8C5A-4C93BF893D4A}" srcId="{8DC972B4-BE58-4650-B476-366DBD06086A}" destId="{CCD07CD0-DDFF-456F-838D-D63F306B25C2}" srcOrd="2" destOrd="0" parTransId="{1771C288-7D01-41A0-A129-B7D37C647E49}" sibTransId="{1A30024C-43A1-4A5A-AEAA-867B72A9A890}"/>
    <dgm:cxn modelId="{B4A5B959-8A16-4E40-B750-D002AAA3F103}" type="presOf" srcId="{CCD07CD0-DDFF-456F-838D-D63F306B25C2}" destId="{C30CCD4B-D9F2-46F5-B6C9-00279F7DC88D}" srcOrd="0" destOrd="0" presId="urn:microsoft.com/office/officeart/2005/8/layout/default"/>
    <dgm:cxn modelId="{330BBDEE-3B1F-4DA3-8853-3EDB87C3DB95}" type="presOf" srcId="{527C7157-DF39-4354-9F03-18D38BE6183B}" destId="{BB125037-41EF-4A5C-BB66-C8371180D31E}" srcOrd="0" destOrd="0" presId="urn:microsoft.com/office/officeart/2005/8/layout/default"/>
    <dgm:cxn modelId="{50CBD4BD-EFE5-4FD5-BE02-A7BCDF4C99E8}" type="presOf" srcId="{8DC972B4-BE58-4650-B476-366DBD06086A}" destId="{40E0515B-9280-419A-84B9-6AFEE6DE707B}" srcOrd="0" destOrd="0" presId="urn:microsoft.com/office/officeart/2005/8/layout/default"/>
    <dgm:cxn modelId="{0559CE0D-8390-4469-B180-2F0AEB8E9DE3}" srcId="{8DC972B4-BE58-4650-B476-366DBD06086A}" destId="{BFD7E785-8920-4F8E-A082-B7909B687A53}" srcOrd="1" destOrd="0" parTransId="{9E483145-03FD-41F7-A8EA-B5F18389584C}" sibTransId="{86744CD8-F62A-4B99-B58F-073D25855845}"/>
    <dgm:cxn modelId="{660829C7-AC98-44A7-BE77-B4F6E06B1699}" type="presOf" srcId="{BFD7E785-8920-4F8E-A082-B7909B687A53}" destId="{678F0D8F-800B-4AE5-8048-A193B69143A1}" srcOrd="0" destOrd="0" presId="urn:microsoft.com/office/officeart/2005/8/layout/default"/>
    <dgm:cxn modelId="{E7614F31-B20E-4D02-85EF-C70DA914F194}" type="presParOf" srcId="{40E0515B-9280-419A-84B9-6AFEE6DE707B}" destId="{BB125037-41EF-4A5C-BB66-C8371180D31E}" srcOrd="0" destOrd="0" presId="urn:microsoft.com/office/officeart/2005/8/layout/default"/>
    <dgm:cxn modelId="{F014EA78-2F03-4C3D-8FAD-B9BF98BBBE73}" type="presParOf" srcId="{40E0515B-9280-419A-84B9-6AFEE6DE707B}" destId="{F6201CFC-2167-43A7-8052-883BAE971B37}" srcOrd="1" destOrd="0" presId="urn:microsoft.com/office/officeart/2005/8/layout/default"/>
    <dgm:cxn modelId="{5BF58499-4182-4071-B225-1A972CBE3437}" type="presParOf" srcId="{40E0515B-9280-419A-84B9-6AFEE6DE707B}" destId="{678F0D8F-800B-4AE5-8048-A193B69143A1}" srcOrd="2" destOrd="0" presId="urn:microsoft.com/office/officeart/2005/8/layout/default"/>
    <dgm:cxn modelId="{5A1379A6-B5E9-475C-B2ED-B66B78541608}" type="presParOf" srcId="{40E0515B-9280-419A-84B9-6AFEE6DE707B}" destId="{4978BF29-548F-4272-A0B6-197534AD128F}" srcOrd="3" destOrd="0" presId="urn:microsoft.com/office/officeart/2005/8/layout/default"/>
    <dgm:cxn modelId="{479B8F43-479F-4FA4-9F55-3DDEA2D797FF}" type="presParOf" srcId="{40E0515B-9280-419A-84B9-6AFEE6DE707B}" destId="{C30CCD4B-D9F2-46F5-B6C9-00279F7DC88D}" srcOrd="4" destOrd="0" presId="urn:microsoft.com/office/officeart/2005/8/layout/default"/>
  </dgm:cxnLst>
  <dgm:bg>
    <a:solidFill>
      <a:schemeClr val="bg1">
        <a:lumMod val="75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DC972B4-BE58-4650-B476-366DBD06086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27C7157-DF39-4354-9F03-18D38BE6183B}">
      <dgm:prSet phldrT="[Text]" custT="1"/>
      <dgm:spPr>
        <a:solidFill>
          <a:srgbClr val="CC3300">
            <a:alpha val="30000"/>
          </a:srgbClr>
        </a:solidFill>
        <a:ln>
          <a:noFill/>
        </a:ln>
      </dgm:spPr>
      <dgm:t>
        <a:bodyPr/>
        <a:lstStyle/>
        <a:p>
          <a:pPr>
            <a:spcAft>
              <a:spcPts val="0"/>
            </a:spcAft>
          </a:pPr>
          <a:r>
            <a:rPr lang="en-US" sz="2400" b="0" i="0" dirty="0" smtClean="0">
              <a:solidFill>
                <a:schemeClr val="bg1"/>
              </a:solidFill>
            </a:rPr>
            <a:t>Rights</a:t>
          </a:r>
          <a:endParaRPr lang="en-US" sz="2000" b="0" i="0" dirty="0">
            <a:solidFill>
              <a:schemeClr val="bg1"/>
            </a:solidFill>
          </a:endParaRPr>
        </a:p>
      </dgm:t>
    </dgm:pt>
    <dgm:pt modelId="{D06E4DEA-54B0-4DBF-9053-4AC536C92309}" type="parTrans" cxnId="{B8A79442-E873-4A8C-81EC-B06F29B7E741}">
      <dgm:prSet/>
      <dgm:spPr/>
      <dgm:t>
        <a:bodyPr/>
        <a:lstStyle/>
        <a:p>
          <a:endParaRPr lang="en-US"/>
        </a:p>
      </dgm:t>
    </dgm:pt>
    <dgm:pt modelId="{234D487C-30ED-4D91-8C0D-76B444BF747F}" type="sibTrans" cxnId="{B8A79442-E873-4A8C-81EC-B06F29B7E741}">
      <dgm:prSet/>
      <dgm:spPr/>
      <dgm:t>
        <a:bodyPr/>
        <a:lstStyle/>
        <a:p>
          <a:endParaRPr lang="en-US"/>
        </a:p>
      </dgm:t>
    </dgm:pt>
    <dgm:pt modelId="{BFD7E785-8920-4F8E-A082-B7909B687A53}">
      <dgm:prSet phldrT="[Text]" custT="1"/>
      <dgm:spPr>
        <a:solidFill>
          <a:schemeClr val="accent1"/>
        </a:solidFill>
        <a:ln>
          <a:noFill/>
        </a:ln>
      </dgm:spPr>
      <dgm:t>
        <a:bodyPr/>
        <a:lstStyle/>
        <a:p>
          <a:pPr>
            <a:spcAft>
              <a:spcPts val="0"/>
            </a:spcAft>
          </a:pPr>
          <a:r>
            <a:rPr lang="en-US" sz="2400" b="1" i="0" dirty="0" smtClean="0">
              <a:solidFill>
                <a:schemeClr val="bg1"/>
              </a:solidFill>
            </a:rPr>
            <a:t>Enrollment Policies</a:t>
          </a:r>
          <a:endParaRPr lang="en-US" sz="2400" b="1" i="0" dirty="0">
            <a:solidFill>
              <a:schemeClr val="bg1"/>
            </a:solidFill>
          </a:endParaRPr>
        </a:p>
      </dgm:t>
    </dgm:pt>
    <dgm:pt modelId="{9E483145-03FD-41F7-A8EA-B5F18389584C}" type="parTrans" cxnId="{0559CE0D-8390-4469-B180-2F0AEB8E9DE3}">
      <dgm:prSet/>
      <dgm:spPr/>
      <dgm:t>
        <a:bodyPr/>
        <a:lstStyle/>
        <a:p>
          <a:endParaRPr lang="en-US"/>
        </a:p>
      </dgm:t>
    </dgm:pt>
    <dgm:pt modelId="{86744CD8-F62A-4B99-B58F-073D25855845}" type="sibTrans" cxnId="{0559CE0D-8390-4469-B180-2F0AEB8E9DE3}">
      <dgm:prSet/>
      <dgm:spPr/>
      <dgm:t>
        <a:bodyPr/>
        <a:lstStyle/>
        <a:p>
          <a:endParaRPr lang="en-US"/>
        </a:p>
      </dgm:t>
    </dgm:pt>
    <dgm:pt modelId="{CCD07CD0-DDFF-456F-838D-D63F306B25C2}">
      <dgm:prSet phldrT="[Text]" custT="1"/>
      <dgm:spPr>
        <a:solidFill>
          <a:schemeClr val="accent6">
            <a:lumMod val="75000"/>
            <a:alpha val="30000"/>
          </a:schemeClr>
        </a:solidFill>
        <a:ln>
          <a:noFill/>
        </a:ln>
      </dgm:spPr>
      <dgm:t>
        <a:bodyPr/>
        <a:lstStyle/>
        <a:p>
          <a:pPr>
            <a:spcAft>
              <a:spcPts val="0"/>
            </a:spcAft>
          </a:pPr>
          <a:r>
            <a:rPr lang="en-US" sz="2400" b="0" i="0" dirty="0" smtClean="0">
              <a:solidFill>
                <a:schemeClr val="bg1"/>
              </a:solidFill>
            </a:rPr>
            <a:t>What Can You Do?</a:t>
          </a:r>
          <a:endParaRPr lang="en-US" sz="2400" b="0" i="0" dirty="0">
            <a:solidFill>
              <a:schemeClr val="bg1"/>
            </a:solidFill>
          </a:endParaRPr>
        </a:p>
      </dgm:t>
    </dgm:pt>
    <dgm:pt modelId="{1771C288-7D01-41A0-A129-B7D37C647E49}" type="parTrans" cxnId="{2809AD45-83F0-4C1B-8C5A-4C93BF893D4A}">
      <dgm:prSet/>
      <dgm:spPr/>
      <dgm:t>
        <a:bodyPr/>
        <a:lstStyle/>
        <a:p>
          <a:endParaRPr lang="en-US"/>
        </a:p>
      </dgm:t>
    </dgm:pt>
    <dgm:pt modelId="{1A30024C-43A1-4A5A-AEAA-867B72A9A890}" type="sibTrans" cxnId="{2809AD45-83F0-4C1B-8C5A-4C93BF893D4A}">
      <dgm:prSet/>
      <dgm:spPr/>
      <dgm:t>
        <a:bodyPr/>
        <a:lstStyle/>
        <a:p>
          <a:endParaRPr lang="en-US"/>
        </a:p>
      </dgm:t>
    </dgm:pt>
    <dgm:pt modelId="{40E0515B-9280-419A-84B9-6AFEE6DE707B}" type="pres">
      <dgm:prSet presAssocID="{8DC972B4-BE58-4650-B476-366DBD06086A}" presName="diagram" presStyleCnt="0">
        <dgm:presLayoutVars>
          <dgm:dir/>
          <dgm:resizeHandles val="exact"/>
        </dgm:presLayoutVars>
      </dgm:prSet>
      <dgm:spPr/>
      <dgm:t>
        <a:bodyPr/>
        <a:lstStyle/>
        <a:p>
          <a:endParaRPr lang="en-US"/>
        </a:p>
      </dgm:t>
    </dgm:pt>
    <dgm:pt modelId="{BB125037-41EF-4A5C-BB66-C8371180D31E}" type="pres">
      <dgm:prSet presAssocID="{527C7157-DF39-4354-9F03-18D38BE6183B}" presName="node" presStyleLbl="node1" presStyleIdx="0" presStyleCnt="3" custLinFactNeighborY="-14860">
        <dgm:presLayoutVars>
          <dgm:bulletEnabled val="1"/>
        </dgm:presLayoutVars>
      </dgm:prSet>
      <dgm:spPr/>
      <dgm:t>
        <a:bodyPr/>
        <a:lstStyle/>
        <a:p>
          <a:endParaRPr lang="en-US"/>
        </a:p>
      </dgm:t>
    </dgm:pt>
    <dgm:pt modelId="{F6201CFC-2167-43A7-8052-883BAE971B37}" type="pres">
      <dgm:prSet presAssocID="{234D487C-30ED-4D91-8C0D-76B444BF747F}" presName="sibTrans" presStyleCnt="0"/>
      <dgm:spPr/>
    </dgm:pt>
    <dgm:pt modelId="{678F0D8F-800B-4AE5-8048-A193B69143A1}" type="pres">
      <dgm:prSet presAssocID="{BFD7E785-8920-4F8E-A082-B7909B687A53}" presName="node" presStyleLbl="node1" presStyleIdx="1" presStyleCnt="3">
        <dgm:presLayoutVars>
          <dgm:bulletEnabled val="1"/>
        </dgm:presLayoutVars>
      </dgm:prSet>
      <dgm:spPr/>
      <dgm:t>
        <a:bodyPr/>
        <a:lstStyle/>
        <a:p>
          <a:endParaRPr lang="en-US"/>
        </a:p>
      </dgm:t>
    </dgm:pt>
    <dgm:pt modelId="{4978BF29-548F-4272-A0B6-197534AD128F}" type="pres">
      <dgm:prSet presAssocID="{86744CD8-F62A-4B99-B58F-073D25855845}" presName="sibTrans" presStyleCnt="0"/>
      <dgm:spPr/>
    </dgm:pt>
    <dgm:pt modelId="{C30CCD4B-D9F2-46F5-B6C9-00279F7DC88D}" type="pres">
      <dgm:prSet presAssocID="{CCD07CD0-DDFF-456F-838D-D63F306B25C2}" presName="node" presStyleLbl="node1" presStyleIdx="2" presStyleCnt="3" custLinFactNeighborY="14860">
        <dgm:presLayoutVars>
          <dgm:bulletEnabled val="1"/>
        </dgm:presLayoutVars>
      </dgm:prSet>
      <dgm:spPr/>
      <dgm:t>
        <a:bodyPr/>
        <a:lstStyle/>
        <a:p>
          <a:endParaRPr lang="en-US"/>
        </a:p>
      </dgm:t>
    </dgm:pt>
  </dgm:ptLst>
  <dgm:cxnLst>
    <dgm:cxn modelId="{0559CE0D-8390-4469-B180-2F0AEB8E9DE3}" srcId="{8DC972B4-BE58-4650-B476-366DBD06086A}" destId="{BFD7E785-8920-4F8E-A082-B7909B687A53}" srcOrd="1" destOrd="0" parTransId="{9E483145-03FD-41F7-A8EA-B5F18389584C}" sibTransId="{86744CD8-F62A-4B99-B58F-073D25855845}"/>
    <dgm:cxn modelId="{EA87EBAD-2328-4754-859A-46AAC19FD83A}" type="presOf" srcId="{CCD07CD0-DDFF-456F-838D-D63F306B25C2}" destId="{C30CCD4B-D9F2-46F5-B6C9-00279F7DC88D}" srcOrd="0" destOrd="0" presId="urn:microsoft.com/office/officeart/2005/8/layout/default"/>
    <dgm:cxn modelId="{D934E6F5-CE5A-4AE7-BAEC-7780E166322B}" type="presOf" srcId="{8DC972B4-BE58-4650-B476-366DBD06086A}" destId="{40E0515B-9280-419A-84B9-6AFEE6DE707B}" srcOrd="0" destOrd="0" presId="urn:microsoft.com/office/officeart/2005/8/layout/default"/>
    <dgm:cxn modelId="{B4E92B8E-8D12-4368-9AA9-1F9A47186B78}" type="presOf" srcId="{BFD7E785-8920-4F8E-A082-B7909B687A53}" destId="{678F0D8F-800B-4AE5-8048-A193B69143A1}" srcOrd="0" destOrd="0" presId="urn:microsoft.com/office/officeart/2005/8/layout/default"/>
    <dgm:cxn modelId="{3C4C81C9-2F87-4C17-80CE-8439BAE60D38}" type="presOf" srcId="{527C7157-DF39-4354-9F03-18D38BE6183B}" destId="{BB125037-41EF-4A5C-BB66-C8371180D31E}" srcOrd="0" destOrd="0" presId="urn:microsoft.com/office/officeart/2005/8/layout/default"/>
    <dgm:cxn modelId="{B8A79442-E873-4A8C-81EC-B06F29B7E741}" srcId="{8DC972B4-BE58-4650-B476-366DBD06086A}" destId="{527C7157-DF39-4354-9F03-18D38BE6183B}" srcOrd="0" destOrd="0" parTransId="{D06E4DEA-54B0-4DBF-9053-4AC536C92309}" sibTransId="{234D487C-30ED-4D91-8C0D-76B444BF747F}"/>
    <dgm:cxn modelId="{2809AD45-83F0-4C1B-8C5A-4C93BF893D4A}" srcId="{8DC972B4-BE58-4650-B476-366DBD06086A}" destId="{CCD07CD0-DDFF-456F-838D-D63F306B25C2}" srcOrd="2" destOrd="0" parTransId="{1771C288-7D01-41A0-A129-B7D37C647E49}" sibTransId="{1A30024C-43A1-4A5A-AEAA-867B72A9A890}"/>
    <dgm:cxn modelId="{6378DD12-D73F-4B1F-92FF-C4E03BD25201}" type="presParOf" srcId="{40E0515B-9280-419A-84B9-6AFEE6DE707B}" destId="{BB125037-41EF-4A5C-BB66-C8371180D31E}" srcOrd="0" destOrd="0" presId="urn:microsoft.com/office/officeart/2005/8/layout/default"/>
    <dgm:cxn modelId="{7D4B119B-02C1-40D9-A7EC-725B7D1FD7B0}" type="presParOf" srcId="{40E0515B-9280-419A-84B9-6AFEE6DE707B}" destId="{F6201CFC-2167-43A7-8052-883BAE971B37}" srcOrd="1" destOrd="0" presId="urn:microsoft.com/office/officeart/2005/8/layout/default"/>
    <dgm:cxn modelId="{B93C33D4-A00F-420E-93FA-AE99EB121FDD}" type="presParOf" srcId="{40E0515B-9280-419A-84B9-6AFEE6DE707B}" destId="{678F0D8F-800B-4AE5-8048-A193B69143A1}" srcOrd="2" destOrd="0" presId="urn:microsoft.com/office/officeart/2005/8/layout/default"/>
    <dgm:cxn modelId="{5B0B8A0F-8D95-4DBF-A562-028FA9E9BC66}" type="presParOf" srcId="{40E0515B-9280-419A-84B9-6AFEE6DE707B}" destId="{4978BF29-548F-4272-A0B6-197534AD128F}" srcOrd="3" destOrd="0" presId="urn:microsoft.com/office/officeart/2005/8/layout/default"/>
    <dgm:cxn modelId="{4965060D-7EDF-4E42-8D33-E02C501E321D}" type="presParOf" srcId="{40E0515B-9280-419A-84B9-6AFEE6DE707B}" destId="{C30CCD4B-D9F2-46F5-B6C9-00279F7DC88D}" srcOrd="4" destOrd="0" presId="urn:microsoft.com/office/officeart/2005/8/layout/default"/>
  </dgm:cxnLst>
  <dgm:bg>
    <a:solidFill>
      <a:schemeClr val="bg1">
        <a:lumMod val="75000"/>
      </a:schemeClr>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C409AF-96B0-440E-B15C-184CA33D87DA}">
      <dsp:nvSpPr>
        <dsp:cNvPr id="0" name=""/>
        <dsp:cNvSpPr/>
      </dsp:nvSpPr>
      <dsp:spPr>
        <a:xfrm>
          <a:off x="0" y="370187"/>
          <a:ext cx="11051441" cy="12899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7715" tIns="437388" rIns="857715" bIns="149352" numCol="1" spcCol="1270" anchor="t" anchorCtr="0">
          <a:noAutofit/>
        </a:bodyPr>
        <a:lstStyle/>
        <a:p>
          <a:pPr marL="228600" lvl="1" indent="-228600" algn="l" defTabSz="933450">
            <a:lnSpc>
              <a:spcPct val="90000"/>
            </a:lnSpc>
            <a:spcBef>
              <a:spcPct val="0"/>
            </a:spcBef>
            <a:spcAft>
              <a:spcPct val="15000"/>
            </a:spcAft>
            <a:buChar char="••"/>
          </a:pPr>
          <a:r>
            <a:rPr lang="en-US" sz="2100" b="0" kern="1200" dirty="0" smtClean="0"/>
            <a:t>Right to an Education</a:t>
          </a:r>
          <a:endParaRPr lang="en-US" sz="2100" b="0" kern="1200" dirty="0"/>
        </a:p>
        <a:p>
          <a:pPr marL="228600" lvl="1" indent="-228600" algn="l" defTabSz="933450">
            <a:lnSpc>
              <a:spcPct val="90000"/>
            </a:lnSpc>
            <a:spcBef>
              <a:spcPct val="0"/>
            </a:spcBef>
            <a:spcAft>
              <a:spcPct val="15000"/>
            </a:spcAft>
            <a:buChar char="••"/>
          </a:pPr>
          <a:r>
            <a:rPr lang="en-US" sz="2100" b="0" kern="1200" dirty="0" smtClean="0"/>
            <a:t>Where Do These Rights Come From?</a:t>
          </a:r>
          <a:endParaRPr lang="en-US" sz="2100" b="0" kern="1200" dirty="0"/>
        </a:p>
      </dsp:txBody>
      <dsp:txXfrm>
        <a:off x="0" y="370187"/>
        <a:ext cx="11051441" cy="1289925"/>
      </dsp:txXfrm>
    </dsp:sp>
    <dsp:sp modelId="{857D3F81-0FB6-49CF-A0D7-FB4135712AE5}">
      <dsp:nvSpPr>
        <dsp:cNvPr id="0" name=""/>
        <dsp:cNvSpPr/>
      </dsp:nvSpPr>
      <dsp:spPr>
        <a:xfrm>
          <a:off x="552572" y="30731"/>
          <a:ext cx="7736008" cy="619920"/>
        </a:xfrm>
        <a:prstGeom prst="roundRect">
          <a:avLst/>
        </a:prstGeom>
        <a:solidFill>
          <a:srgbClr val="CC33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403" tIns="0" rIns="292403" bIns="0" numCol="1" spcCol="1270" anchor="ctr" anchorCtr="0">
          <a:noAutofit/>
        </a:bodyPr>
        <a:lstStyle/>
        <a:p>
          <a:pPr lvl="0" algn="l" defTabSz="933450">
            <a:lnSpc>
              <a:spcPct val="90000"/>
            </a:lnSpc>
            <a:spcBef>
              <a:spcPct val="0"/>
            </a:spcBef>
            <a:spcAft>
              <a:spcPct val="35000"/>
            </a:spcAft>
          </a:pPr>
          <a:r>
            <a:rPr lang="en-US" sz="2100" b="1" kern="1200" dirty="0" smtClean="0"/>
            <a:t>Right to an Education</a:t>
          </a:r>
          <a:endParaRPr lang="en-US" sz="2100" b="1" kern="1200" dirty="0"/>
        </a:p>
      </dsp:txBody>
      <dsp:txXfrm>
        <a:off x="582834" y="60993"/>
        <a:ext cx="7675484" cy="559396"/>
      </dsp:txXfrm>
    </dsp:sp>
    <dsp:sp modelId="{8AD291F5-5B05-405C-BD50-E87CD287D401}">
      <dsp:nvSpPr>
        <dsp:cNvPr id="0" name=""/>
        <dsp:cNvSpPr/>
      </dsp:nvSpPr>
      <dsp:spPr>
        <a:xfrm>
          <a:off x="0" y="2053976"/>
          <a:ext cx="11051441" cy="12899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7715" tIns="437388" rIns="857715" bIns="149352" numCol="1" spcCol="1270" anchor="t" anchorCtr="0">
          <a:noAutofit/>
        </a:bodyPr>
        <a:lstStyle/>
        <a:p>
          <a:pPr marL="228600" lvl="1" indent="-228600" algn="l" defTabSz="933450">
            <a:lnSpc>
              <a:spcPct val="90000"/>
            </a:lnSpc>
            <a:spcBef>
              <a:spcPct val="0"/>
            </a:spcBef>
            <a:spcAft>
              <a:spcPct val="15000"/>
            </a:spcAft>
            <a:buChar char="••"/>
          </a:pPr>
          <a:r>
            <a:rPr lang="en-US" sz="2100" b="0" kern="1200" dirty="0" smtClean="0">
              <a:latin typeface="+mn-lt"/>
            </a:rPr>
            <a:t>District Enrollment Policies</a:t>
          </a:r>
          <a:endParaRPr lang="en-US" sz="2100" b="0" kern="1200" dirty="0"/>
        </a:p>
        <a:p>
          <a:pPr marL="228600" lvl="1" indent="-228600" algn="l" defTabSz="933450">
            <a:lnSpc>
              <a:spcPct val="90000"/>
            </a:lnSpc>
            <a:spcBef>
              <a:spcPct val="0"/>
            </a:spcBef>
            <a:spcAft>
              <a:spcPct val="15000"/>
            </a:spcAft>
            <a:buChar char="••"/>
          </a:pPr>
          <a:r>
            <a:rPr lang="en-US" sz="2100" b="0" kern="1200" dirty="0" smtClean="0"/>
            <a:t>Common Issues with Enrollment Practices</a:t>
          </a:r>
          <a:endParaRPr lang="en-US" sz="2100" b="0" kern="1200" dirty="0"/>
        </a:p>
      </dsp:txBody>
      <dsp:txXfrm>
        <a:off x="0" y="2053976"/>
        <a:ext cx="11051441" cy="1289925"/>
      </dsp:txXfrm>
    </dsp:sp>
    <dsp:sp modelId="{3982B6EF-FC91-4C3D-BF65-6FF039547751}">
      <dsp:nvSpPr>
        <dsp:cNvPr id="0" name=""/>
        <dsp:cNvSpPr/>
      </dsp:nvSpPr>
      <dsp:spPr>
        <a:xfrm>
          <a:off x="552572" y="1744016"/>
          <a:ext cx="7736008" cy="619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403" tIns="0" rIns="292403" bIns="0" numCol="1" spcCol="1270" anchor="ctr" anchorCtr="0">
          <a:noAutofit/>
        </a:bodyPr>
        <a:lstStyle/>
        <a:p>
          <a:pPr lvl="0" algn="l" defTabSz="933450">
            <a:lnSpc>
              <a:spcPct val="90000"/>
            </a:lnSpc>
            <a:spcBef>
              <a:spcPct val="0"/>
            </a:spcBef>
            <a:spcAft>
              <a:spcPct val="35000"/>
            </a:spcAft>
          </a:pPr>
          <a:r>
            <a:rPr lang="en-US" sz="2100" b="1" kern="1200" dirty="0" smtClean="0"/>
            <a:t>Enrollment Policies</a:t>
          </a:r>
          <a:endParaRPr lang="en-US" sz="2100" b="1" kern="1200" dirty="0"/>
        </a:p>
      </dsp:txBody>
      <dsp:txXfrm>
        <a:off x="582834" y="1774278"/>
        <a:ext cx="7675484" cy="559396"/>
      </dsp:txXfrm>
    </dsp:sp>
    <dsp:sp modelId="{C3809CB4-AF3C-4337-9F5C-D915FAAA22D1}">
      <dsp:nvSpPr>
        <dsp:cNvPr id="0" name=""/>
        <dsp:cNvSpPr/>
      </dsp:nvSpPr>
      <dsp:spPr>
        <a:xfrm>
          <a:off x="0" y="3767261"/>
          <a:ext cx="11051441" cy="16206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7715" tIns="437388" rIns="857715"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Get Involved with (1) Parents and Students; (2) Schools, District, and State; (3) Advocates for Education</a:t>
          </a:r>
          <a:endParaRPr lang="en-US" sz="2100" kern="1200" dirty="0"/>
        </a:p>
        <a:p>
          <a:pPr marL="228600" lvl="1" indent="-228600" algn="l" defTabSz="933450">
            <a:lnSpc>
              <a:spcPct val="90000"/>
            </a:lnSpc>
            <a:spcBef>
              <a:spcPct val="0"/>
            </a:spcBef>
            <a:spcAft>
              <a:spcPct val="15000"/>
            </a:spcAft>
            <a:buChar char="••"/>
          </a:pPr>
          <a:r>
            <a:rPr lang="en-US" sz="2100" kern="1200" dirty="0" smtClean="0"/>
            <a:t>Resources; Ask Questions; Report District Policies</a:t>
          </a:r>
          <a:endParaRPr lang="en-US" sz="2100" kern="1200" dirty="0"/>
        </a:p>
      </dsp:txBody>
      <dsp:txXfrm>
        <a:off x="0" y="3767261"/>
        <a:ext cx="11051441" cy="1620675"/>
      </dsp:txXfrm>
    </dsp:sp>
    <dsp:sp modelId="{73EFB192-0A98-4C21-B692-687240CAAEB8}">
      <dsp:nvSpPr>
        <dsp:cNvPr id="0" name=""/>
        <dsp:cNvSpPr/>
      </dsp:nvSpPr>
      <dsp:spPr>
        <a:xfrm>
          <a:off x="621151" y="3469079"/>
          <a:ext cx="7736008" cy="619920"/>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403" tIns="0" rIns="292403" bIns="0" numCol="1" spcCol="1270" anchor="ctr" anchorCtr="0">
          <a:noAutofit/>
        </a:bodyPr>
        <a:lstStyle/>
        <a:p>
          <a:pPr lvl="0" algn="l" defTabSz="933450">
            <a:lnSpc>
              <a:spcPct val="90000"/>
            </a:lnSpc>
            <a:spcBef>
              <a:spcPct val="0"/>
            </a:spcBef>
            <a:spcAft>
              <a:spcPct val="35000"/>
            </a:spcAft>
          </a:pPr>
          <a:r>
            <a:rPr lang="en-US" sz="2100" b="1" kern="1200" dirty="0" smtClean="0"/>
            <a:t>What Can You Do?</a:t>
          </a:r>
          <a:endParaRPr lang="en-US" sz="2100" b="1" kern="1200" dirty="0"/>
        </a:p>
      </dsp:txBody>
      <dsp:txXfrm>
        <a:off x="651413" y="3499341"/>
        <a:ext cx="7675484" cy="55939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125037-41EF-4A5C-BB66-C8371180D31E}">
      <dsp:nvSpPr>
        <dsp:cNvPr id="0" name=""/>
        <dsp:cNvSpPr/>
      </dsp:nvSpPr>
      <dsp:spPr>
        <a:xfrm>
          <a:off x="0" y="1172787"/>
          <a:ext cx="1831952" cy="1099171"/>
        </a:xfrm>
        <a:prstGeom prst="rect">
          <a:avLst/>
        </a:prstGeom>
        <a:solidFill>
          <a:srgbClr val="CC3300">
            <a:alpha val="3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ts val="0"/>
            </a:spcAft>
          </a:pPr>
          <a:r>
            <a:rPr lang="en-US" sz="2400" b="0" i="0" kern="1200" dirty="0" smtClean="0">
              <a:solidFill>
                <a:schemeClr val="bg1"/>
              </a:solidFill>
            </a:rPr>
            <a:t>Rights</a:t>
          </a:r>
          <a:endParaRPr lang="en-US" sz="2000" b="0" i="0" kern="1200" dirty="0">
            <a:solidFill>
              <a:schemeClr val="bg1"/>
            </a:solidFill>
          </a:endParaRPr>
        </a:p>
      </dsp:txBody>
      <dsp:txXfrm>
        <a:off x="0" y="1172787"/>
        <a:ext cx="1831952" cy="1099171"/>
      </dsp:txXfrm>
    </dsp:sp>
    <dsp:sp modelId="{678F0D8F-800B-4AE5-8048-A193B69143A1}">
      <dsp:nvSpPr>
        <dsp:cNvPr id="0" name=""/>
        <dsp:cNvSpPr/>
      </dsp:nvSpPr>
      <dsp:spPr>
        <a:xfrm>
          <a:off x="0" y="2618490"/>
          <a:ext cx="1831952" cy="1099171"/>
        </a:xfrm>
        <a:prstGeom prst="rect">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ts val="0"/>
            </a:spcAft>
          </a:pPr>
          <a:r>
            <a:rPr lang="en-US" sz="2400" b="1" i="0" kern="1200" dirty="0" smtClean="0">
              <a:solidFill>
                <a:schemeClr val="bg1"/>
              </a:solidFill>
            </a:rPr>
            <a:t>Enrollment Policies</a:t>
          </a:r>
          <a:endParaRPr lang="en-US" sz="2400" b="1" i="0" kern="1200" dirty="0">
            <a:solidFill>
              <a:schemeClr val="bg1"/>
            </a:solidFill>
          </a:endParaRPr>
        </a:p>
      </dsp:txBody>
      <dsp:txXfrm>
        <a:off x="0" y="2618490"/>
        <a:ext cx="1831952" cy="1099171"/>
      </dsp:txXfrm>
    </dsp:sp>
    <dsp:sp modelId="{C30CCD4B-D9F2-46F5-B6C9-00279F7DC88D}">
      <dsp:nvSpPr>
        <dsp:cNvPr id="0" name=""/>
        <dsp:cNvSpPr/>
      </dsp:nvSpPr>
      <dsp:spPr>
        <a:xfrm>
          <a:off x="0" y="4064194"/>
          <a:ext cx="1831952" cy="1099171"/>
        </a:xfrm>
        <a:prstGeom prst="rect">
          <a:avLst/>
        </a:prstGeom>
        <a:solidFill>
          <a:schemeClr val="accent6">
            <a:lumMod val="75000"/>
            <a:alpha val="3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ts val="0"/>
            </a:spcAft>
          </a:pPr>
          <a:r>
            <a:rPr lang="en-US" sz="2400" b="0" i="0" kern="1200" dirty="0" smtClean="0">
              <a:solidFill>
                <a:schemeClr val="bg1"/>
              </a:solidFill>
            </a:rPr>
            <a:t>What Can You Do?</a:t>
          </a:r>
          <a:endParaRPr lang="en-US" sz="2400" b="0" i="0" kern="1200" dirty="0">
            <a:solidFill>
              <a:schemeClr val="bg1"/>
            </a:solidFill>
          </a:endParaRPr>
        </a:p>
      </dsp:txBody>
      <dsp:txXfrm>
        <a:off x="0" y="4064194"/>
        <a:ext cx="1831952" cy="109917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FA6A2D-BE22-4A20-925C-62941AC6B483}">
      <dsp:nvSpPr>
        <dsp:cNvPr id="0" name=""/>
        <dsp:cNvSpPr/>
      </dsp:nvSpPr>
      <dsp:spPr>
        <a:xfrm>
          <a:off x="916" y="0"/>
          <a:ext cx="2382858" cy="4647631"/>
        </a:xfrm>
        <a:prstGeom prst="roundRect">
          <a:avLst>
            <a:gd name="adj" fmla="val 10000"/>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smtClean="0"/>
            <a:t>Parents &amp; Students</a:t>
          </a:r>
          <a:endParaRPr lang="en-US" sz="2600" b="1" kern="1200" dirty="0"/>
        </a:p>
      </dsp:txBody>
      <dsp:txXfrm>
        <a:off x="916" y="0"/>
        <a:ext cx="2382858" cy="1394289"/>
      </dsp:txXfrm>
    </dsp:sp>
    <dsp:sp modelId="{9AC27478-6B05-4A49-B11A-5905CF75D15B}">
      <dsp:nvSpPr>
        <dsp:cNvPr id="0" name=""/>
        <dsp:cNvSpPr/>
      </dsp:nvSpPr>
      <dsp:spPr>
        <a:xfrm>
          <a:off x="239202" y="1395650"/>
          <a:ext cx="1906286" cy="1401324"/>
        </a:xfrm>
        <a:prstGeom prst="roundRect">
          <a:avLst>
            <a:gd name="adj" fmla="val 10000"/>
          </a:avLst>
        </a:prstGeom>
        <a:solidFill>
          <a:schemeClr val="bg1"/>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Parents </a:t>
          </a:r>
          <a:endParaRPr lang="en-US" sz="2000" b="1" kern="1200" dirty="0">
            <a:solidFill>
              <a:schemeClr val="tx1"/>
            </a:solidFill>
          </a:endParaRPr>
        </a:p>
      </dsp:txBody>
      <dsp:txXfrm>
        <a:off x="280245" y="1436693"/>
        <a:ext cx="1824200" cy="1319238"/>
      </dsp:txXfrm>
    </dsp:sp>
    <dsp:sp modelId="{DAD9F6A8-CA1A-415D-8106-B6B25CC0D68D}">
      <dsp:nvSpPr>
        <dsp:cNvPr id="0" name=""/>
        <dsp:cNvSpPr/>
      </dsp:nvSpPr>
      <dsp:spPr>
        <a:xfrm>
          <a:off x="239202" y="3012563"/>
          <a:ext cx="1906286" cy="1401324"/>
        </a:xfrm>
        <a:prstGeom prst="roundRect">
          <a:avLst>
            <a:gd name="adj" fmla="val 10000"/>
          </a:avLst>
        </a:prstGeom>
        <a:solidFill>
          <a:schemeClr val="bg1"/>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Students</a:t>
          </a:r>
          <a:endParaRPr lang="en-US" sz="2000" b="1" kern="1200" dirty="0">
            <a:solidFill>
              <a:schemeClr val="tx1"/>
            </a:solidFill>
          </a:endParaRPr>
        </a:p>
      </dsp:txBody>
      <dsp:txXfrm>
        <a:off x="280245" y="3053606"/>
        <a:ext cx="1824200" cy="1319238"/>
      </dsp:txXfrm>
    </dsp:sp>
    <dsp:sp modelId="{B8F5C28F-61AB-4A57-BF52-C4CA9E2F8C13}">
      <dsp:nvSpPr>
        <dsp:cNvPr id="0" name=""/>
        <dsp:cNvSpPr/>
      </dsp:nvSpPr>
      <dsp:spPr>
        <a:xfrm>
          <a:off x="2561584" y="0"/>
          <a:ext cx="2382858" cy="4647631"/>
        </a:xfrm>
        <a:prstGeom prst="roundRect">
          <a:avLst>
            <a:gd name="adj" fmla="val 10000"/>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smtClean="0"/>
            <a:t>School, District, and State</a:t>
          </a:r>
          <a:endParaRPr lang="en-US" sz="2600" b="1" kern="1200" dirty="0"/>
        </a:p>
      </dsp:txBody>
      <dsp:txXfrm>
        <a:off x="2561584" y="0"/>
        <a:ext cx="2382858" cy="1394289"/>
      </dsp:txXfrm>
    </dsp:sp>
    <dsp:sp modelId="{425E9074-034B-46DC-AD5A-9D5E246CAD79}">
      <dsp:nvSpPr>
        <dsp:cNvPr id="0" name=""/>
        <dsp:cNvSpPr/>
      </dsp:nvSpPr>
      <dsp:spPr>
        <a:xfrm>
          <a:off x="2800775" y="1394686"/>
          <a:ext cx="1906286" cy="913073"/>
        </a:xfrm>
        <a:prstGeom prst="roundRect">
          <a:avLst>
            <a:gd name="adj" fmla="val 10000"/>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b="1" kern="1200" dirty="0"/>
            <a:t>School</a:t>
          </a:r>
        </a:p>
      </dsp:txBody>
      <dsp:txXfrm>
        <a:off x="2827518" y="1421429"/>
        <a:ext cx="1852800" cy="859587"/>
      </dsp:txXfrm>
    </dsp:sp>
    <dsp:sp modelId="{8E499E45-08DB-462A-A41C-034573AE9347}">
      <dsp:nvSpPr>
        <dsp:cNvPr id="0" name=""/>
        <dsp:cNvSpPr/>
      </dsp:nvSpPr>
      <dsp:spPr>
        <a:xfrm>
          <a:off x="2800775" y="2448232"/>
          <a:ext cx="1906286" cy="913073"/>
        </a:xfrm>
        <a:prstGeom prst="roundRect">
          <a:avLst>
            <a:gd name="adj" fmla="val 10000"/>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b="1" kern="1200" dirty="0"/>
            <a:t>District</a:t>
          </a:r>
        </a:p>
      </dsp:txBody>
      <dsp:txXfrm>
        <a:off x="2827518" y="2474975"/>
        <a:ext cx="1852800" cy="859587"/>
      </dsp:txXfrm>
    </dsp:sp>
    <dsp:sp modelId="{3D083411-670A-4FA4-A4E5-833D60D8CEF3}">
      <dsp:nvSpPr>
        <dsp:cNvPr id="0" name=""/>
        <dsp:cNvSpPr/>
      </dsp:nvSpPr>
      <dsp:spPr>
        <a:xfrm>
          <a:off x="2800775" y="3501778"/>
          <a:ext cx="1906286" cy="913073"/>
        </a:xfrm>
        <a:prstGeom prst="roundRect">
          <a:avLst>
            <a:gd name="adj" fmla="val 10000"/>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b="1" kern="1200" dirty="0" smtClean="0"/>
            <a:t>State</a:t>
          </a:r>
          <a:endParaRPr lang="en-US" sz="2000" b="1" kern="1200" dirty="0"/>
        </a:p>
      </dsp:txBody>
      <dsp:txXfrm>
        <a:off x="2827518" y="3528521"/>
        <a:ext cx="1852800" cy="859587"/>
      </dsp:txXfrm>
    </dsp:sp>
    <dsp:sp modelId="{07DDE814-2C13-4921-BA84-0EEFC1D69476}">
      <dsp:nvSpPr>
        <dsp:cNvPr id="0" name=""/>
        <dsp:cNvSpPr/>
      </dsp:nvSpPr>
      <dsp:spPr>
        <a:xfrm>
          <a:off x="5124062" y="0"/>
          <a:ext cx="2382858" cy="4647631"/>
        </a:xfrm>
        <a:prstGeom prst="roundRect">
          <a:avLst>
            <a:gd name="adj" fmla="val 10000"/>
          </a:avLst>
        </a:prstGeom>
        <a:solidFill>
          <a:schemeClr val="accent6"/>
        </a:solidFill>
        <a:ln w="19050" cap="flat" cmpd="sng" algn="ctr">
          <a:solidFill>
            <a:schemeClr val="lt1"/>
          </a:solidFill>
          <a:prstDash val="solid"/>
          <a:miter lim="800000"/>
        </a:ln>
        <a:effectLst/>
      </dsp:spPr>
      <dsp:style>
        <a:lnRef idx="3">
          <a:schemeClr val="lt1"/>
        </a:lnRef>
        <a:fillRef idx="1">
          <a:schemeClr val="accent6"/>
        </a:fillRef>
        <a:effectRef idx="1">
          <a:schemeClr val="accent6"/>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smtClean="0"/>
            <a:t>Advocates for Education</a:t>
          </a:r>
          <a:endParaRPr lang="en-US" sz="2600" b="1" kern="1200" dirty="0"/>
        </a:p>
      </dsp:txBody>
      <dsp:txXfrm>
        <a:off x="5124062" y="0"/>
        <a:ext cx="2382858" cy="1394289"/>
      </dsp:txXfrm>
    </dsp:sp>
    <dsp:sp modelId="{37C0F2FD-B1CC-4BC6-96E0-1AABF697F23D}">
      <dsp:nvSpPr>
        <dsp:cNvPr id="0" name=""/>
        <dsp:cNvSpPr/>
      </dsp:nvSpPr>
      <dsp:spPr>
        <a:xfrm>
          <a:off x="5362348" y="1395650"/>
          <a:ext cx="1906286" cy="1401324"/>
        </a:xfrm>
        <a:prstGeom prst="roundRect">
          <a:avLst>
            <a:gd name="adj" fmla="val 10000"/>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b="1" kern="1200" dirty="0" smtClean="0"/>
            <a:t>Lawyers’ Committee for Civil Rights</a:t>
          </a:r>
          <a:endParaRPr lang="en-US" sz="2000" b="1" kern="1200" dirty="0"/>
        </a:p>
      </dsp:txBody>
      <dsp:txXfrm>
        <a:off x="5403391" y="1436693"/>
        <a:ext cx="1824200" cy="1319238"/>
      </dsp:txXfrm>
    </dsp:sp>
    <dsp:sp modelId="{9EFEE352-8848-4710-82FE-F46A42BA9412}">
      <dsp:nvSpPr>
        <dsp:cNvPr id="0" name=""/>
        <dsp:cNvSpPr/>
      </dsp:nvSpPr>
      <dsp:spPr>
        <a:xfrm>
          <a:off x="5362348" y="3012563"/>
          <a:ext cx="1906286" cy="1401324"/>
        </a:xfrm>
        <a:prstGeom prst="roundRect">
          <a:avLst>
            <a:gd name="adj" fmla="val 10000"/>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b="1" kern="1200" dirty="0" smtClean="0"/>
            <a:t>AFT</a:t>
          </a:r>
          <a:endParaRPr lang="en-US" sz="2000" b="1" kern="1200" dirty="0"/>
        </a:p>
      </dsp:txBody>
      <dsp:txXfrm>
        <a:off x="5403391" y="3053606"/>
        <a:ext cx="1824200" cy="131923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125037-41EF-4A5C-BB66-C8371180D31E}">
      <dsp:nvSpPr>
        <dsp:cNvPr id="0" name=""/>
        <dsp:cNvSpPr/>
      </dsp:nvSpPr>
      <dsp:spPr>
        <a:xfrm>
          <a:off x="0" y="1172787"/>
          <a:ext cx="1831952" cy="1099171"/>
        </a:xfrm>
        <a:prstGeom prst="rect">
          <a:avLst/>
        </a:prstGeom>
        <a:solidFill>
          <a:srgbClr val="CC3300">
            <a:alpha val="3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ts val="0"/>
            </a:spcAft>
          </a:pPr>
          <a:r>
            <a:rPr lang="en-US" sz="2400" b="0" i="0" kern="1200" dirty="0" smtClean="0">
              <a:solidFill>
                <a:schemeClr val="bg1"/>
              </a:solidFill>
            </a:rPr>
            <a:t>Rights</a:t>
          </a:r>
          <a:endParaRPr lang="en-US" sz="2000" b="0" i="0" kern="1200" dirty="0">
            <a:solidFill>
              <a:schemeClr val="bg1"/>
            </a:solidFill>
          </a:endParaRPr>
        </a:p>
      </dsp:txBody>
      <dsp:txXfrm>
        <a:off x="0" y="1172787"/>
        <a:ext cx="1831952" cy="1099171"/>
      </dsp:txXfrm>
    </dsp:sp>
    <dsp:sp modelId="{678F0D8F-800B-4AE5-8048-A193B69143A1}">
      <dsp:nvSpPr>
        <dsp:cNvPr id="0" name=""/>
        <dsp:cNvSpPr/>
      </dsp:nvSpPr>
      <dsp:spPr>
        <a:xfrm>
          <a:off x="0" y="2618490"/>
          <a:ext cx="1831952" cy="1099171"/>
        </a:xfrm>
        <a:prstGeom prst="rect">
          <a:avLst/>
        </a:prstGeom>
        <a:solidFill>
          <a:schemeClr val="accent1">
            <a:alpha val="3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ts val="0"/>
            </a:spcAft>
          </a:pPr>
          <a:r>
            <a:rPr lang="en-US" sz="2400" b="0" i="0" kern="1200" dirty="0" smtClean="0">
              <a:solidFill>
                <a:schemeClr val="bg1"/>
              </a:solidFill>
            </a:rPr>
            <a:t>Enrollment Policies</a:t>
          </a:r>
        </a:p>
      </dsp:txBody>
      <dsp:txXfrm>
        <a:off x="0" y="2618490"/>
        <a:ext cx="1831952" cy="1099171"/>
      </dsp:txXfrm>
    </dsp:sp>
    <dsp:sp modelId="{C30CCD4B-D9F2-46F5-B6C9-00279F7DC88D}">
      <dsp:nvSpPr>
        <dsp:cNvPr id="0" name=""/>
        <dsp:cNvSpPr/>
      </dsp:nvSpPr>
      <dsp:spPr>
        <a:xfrm>
          <a:off x="0" y="4064194"/>
          <a:ext cx="1831952" cy="1099171"/>
        </a:xfrm>
        <a:prstGeom prst="rect">
          <a:avLst/>
        </a:prstGeom>
        <a:solidFill>
          <a:schemeClr val="accent6">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ts val="0"/>
            </a:spcAft>
          </a:pPr>
          <a:r>
            <a:rPr lang="en-US" sz="2400" b="1" i="0" kern="1200" dirty="0" smtClean="0">
              <a:solidFill>
                <a:schemeClr val="bg1"/>
              </a:solidFill>
            </a:rPr>
            <a:t>What Can You Do?</a:t>
          </a:r>
          <a:endParaRPr lang="en-US" sz="2400" b="1" i="0" kern="1200" dirty="0">
            <a:solidFill>
              <a:schemeClr val="bg1"/>
            </a:solidFill>
          </a:endParaRPr>
        </a:p>
      </dsp:txBody>
      <dsp:txXfrm>
        <a:off x="0" y="4064194"/>
        <a:ext cx="1831952" cy="109917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FA6A2D-BE22-4A20-925C-62941AC6B483}">
      <dsp:nvSpPr>
        <dsp:cNvPr id="0" name=""/>
        <dsp:cNvSpPr/>
      </dsp:nvSpPr>
      <dsp:spPr>
        <a:xfrm>
          <a:off x="916" y="0"/>
          <a:ext cx="2382858" cy="4647631"/>
        </a:xfrm>
        <a:prstGeom prst="roundRect">
          <a:avLst>
            <a:gd name="adj" fmla="val 10000"/>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smtClean="0"/>
            <a:t>Parents &amp; Students</a:t>
          </a:r>
          <a:endParaRPr lang="en-US" sz="2600" b="1" kern="1200" dirty="0"/>
        </a:p>
      </dsp:txBody>
      <dsp:txXfrm>
        <a:off x="916" y="0"/>
        <a:ext cx="2382858" cy="1394289"/>
      </dsp:txXfrm>
    </dsp:sp>
    <dsp:sp modelId="{9AC27478-6B05-4A49-B11A-5905CF75D15B}">
      <dsp:nvSpPr>
        <dsp:cNvPr id="0" name=""/>
        <dsp:cNvSpPr/>
      </dsp:nvSpPr>
      <dsp:spPr>
        <a:xfrm>
          <a:off x="239202" y="1395650"/>
          <a:ext cx="1906286" cy="1401324"/>
        </a:xfrm>
        <a:prstGeom prst="roundRect">
          <a:avLst>
            <a:gd name="adj" fmla="val 10000"/>
          </a:avLst>
        </a:prstGeom>
        <a:solidFill>
          <a:schemeClr val="bg1"/>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Parents </a:t>
          </a:r>
          <a:endParaRPr lang="en-US" sz="2000" b="1" kern="1200" dirty="0">
            <a:solidFill>
              <a:schemeClr val="tx1"/>
            </a:solidFill>
          </a:endParaRPr>
        </a:p>
      </dsp:txBody>
      <dsp:txXfrm>
        <a:off x="280245" y="1436693"/>
        <a:ext cx="1824200" cy="1319238"/>
      </dsp:txXfrm>
    </dsp:sp>
    <dsp:sp modelId="{DAD9F6A8-CA1A-415D-8106-B6B25CC0D68D}">
      <dsp:nvSpPr>
        <dsp:cNvPr id="0" name=""/>
        <dsp:cNvSpPr/>
      </dsp:nvSpPr>
      <dsp:spPr>
        <a:xfrm>
          <a:off x="239202" y="3012563"/>
          <a:ext cx="1906286" cy="1401324"/>
        </a:xfrm>
        <a:prstGeom prst="roundRect">
          <a:avLst>
            <a:gd name="adj" fmla="val 10000"/>
          </a:avLst>
        </a:prstGeom>
        <a:solidFill>
          <a:schemeClr val="bg1"/>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Students</a:t>
          </a:r>
          <a:endParaRPr lang="en-US" sz="2000" b="1" kern="1200" dirty="0">
            <a:solidFill>
              <a:schemeClr val="tx1"/>
            </a:solidFill>
          </a:endParaRPr>
        </a:p>
      </dsp:txBody>
      <dsp:txXfrm>
        <a:off x="280245" y="3053606"/>
        <a:ext cx="1824200" cy="1319238"/>
      </dsp:txXfrm>
    </dsp:sp>
    <dsp:sp modelId="{B8F5C28F-61AB-4A57-BF52-C4CA9E2F8C13}">
      <dsp:nvSpPr>
        <dsp:cNvPr id="0" name=""/>
        <dsp:cNvSpPr/>
      </dsp:nvSpPr>
      <dsp:spPr>
        <a:xfrm>
          <a:off x="2561584" y="0"/>
          <a:ext cx="2382858" cy="4647631"/>
        </a:xfrm>
        <a:prstGeom prst="roundRect">
          <a:avLst>
            <a:gd name="adj" fmla="val 10000"/>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smtClean="0"/>
            <a:t>School, District, and State</a:t>
          </a:r>
          <a:endParaRPr lang="en-US" sz="2600" b="1" kern="1200" dirty="0"/>
        </a:p>
      </dsp:txBody>
      <dsp:txXfrm>
        <a:off x="2561584" y="0"/>
        <a:ext cx="2382858" cy="1394289"/>
      </dsp:txXfrm>
    </dsp:sp>
    <dsp:sp modelId="{425E9074-034B-46DC-AD5A-9D5E246CAD79}">
      <dsp:nvSpPr>
        <dsp:cNvPr id="0" name=""/>
        <dsp:cNvSpPr/>
      </dsp:nvSpPr>
      <dsp:spPr>
        <a:xfrm>
          <a:off x="2800775" y="1394686"/>
          <a:ext cx="1906286" cy="913073"/>
        </a:xfrm>
        <a:prstGeom prst="roundRect">
          <a:avLst>
            <a:gd name="adj" fmla="val 10000"/>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b="1" kern="1200" dirty="0"/>
            <a:t>School</a:t>
          </a:r>
        </a:p>
      </dsp:txBody>
      <dsp:txXfrm>
        <a:off x="2827518" y="1421429"/>
        <a:ext cx="1852800" cy="859587"/>
      </dsp:txXfrm>
    </dsp:sp>
    <dsp:sp modelId="{8E499E45-08DB-462A-A41C-034573AE9347}">
      <dsp:nvSpPr>
        <dsp:cNvPr id="0" name=""/>
        <dsp:cNvSpPr/>
      </dsp:nvSpPr>
      <dsp:spPr>
        <a:xfrm>
          <a:off x="2800775" y="2448232"/>
          <a:ext cx="1906286" cy="913073"/>
        </a:xfrm>
        <a:prstGeom prst="roundRect">
          <a:avLst>
            <a:gd name="adj" fmla="val 10000"/>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b="1" kern="1200" dirty="0"/>
            <a:t>District</a:t>
          </a:r>
        </a:p>
      </dsp:txBody>
      <dsp:txXfrm>
        <a:off x="2827518" y="2474975"/>
        <a:ext cx="1852800" cy="859587"/>
      </dsp:txXfrm>
    </dsp:sp>
    <dsp:sp modelId="{3D083411-670A-4FA4-A4E5-833D60D8CEF3}">
      <dsp:nvSpPr>
        <dsp:cNvPr id="0" name=""/>
        <dsp:cNvSpPr/>
      </dsp:nvSpPr>
      <dsp:spPr>
        <a:xfrm>
          <a:off x="2800775" y="3501778"/>
          <a:ext cx="1906286" cy="913073"/>
        </a:xfrm>
        <a:prstGeom prst="roundRect">
          <a:avLst>
            <a:gd name="adj" fmla="val 10000"/>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b="1" kern="1200" dirty="0" smtClean="0"/>
            <a:t>State</a:t>
          </a:r>
          <a:endParaRPr lang="en-US" sz="2000" b="1" kern="1200" dirty="0"/>
        </a:p>
      </dsp:txBody>
      <dsp:txXfrm>
        <a:off x="2827518" y="3528521"/>
        <a:ext cx="1852800" cy="859587"/>
      </dsp:txXfrm>
    </dsp:sp>
    <dsp:sp modelId="{07DDE814-2C13-4921-BA84-0EEFC1D69476}">
      <dsp:nvSpPr>
        <dsp:cNvPr id="0" name=""/>
        <dsp:cNvSpPr/>
      </dsp:nvSpPr>
      <dsp:spPr>
        <a:xfrm>
          <a:off x="5124062" y="0"/>
          <a:ext cx="2382858" cy="4647631"/>
        </a:xfrm>
        <a:prstGeom prst="roundRect">
          <a:avLst>
            <a:gd name="adj" fmla="val 10000"/>
          </a:avLst>
        </a:prstGeom>
        <a:solidFill>
          <a:schemeClr val="accent6"/>
        </a:solidFill>
        <a:ln w="19050" cap="flat" cmpd="sng" algn="ctr">
          <a:solidFill>
            <a:schemeClr val="lt1"/>
          </a:solidFill>
          <a:prstDash val="solid"/>
          <a:miter lim="800000"/>
        </a:ln>
        <a:effectLst/>
      </dsp:spPr>
      <dsp:style>
        <a:lnRef idx="3">
          <a:schemeClr val="lt1"/>
        </a:lnRef>
        <a:fillRef idx="1">
          <a:schemeClr val="accent6"/>
        </a:fillRef>
        <a:effectRef idx="1">
          <a:schemeClr val="accent6"/>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smtClean="0"/>
            <a:t>Advocates for Education</a:t>
          </a:r>
          <a:endParaRPr lang="en-US" sz="2600" b="1" kern="1200" dirty="0"/>
        </a:p>
      </dsp:txBody>
      <dsp:txXfrm>
        <a:off x="5124062" y="0"/>
        <a:ext cx="2382858" cy="1394289"/>
      </dsp:txXfrm>
    </dsp:sp>
    <dsp:sp modelId="{37C0F2FD-B1CC-4BC6-96E0-1AABF697F23D}">
      <dsp:nvSpPr>
        <dsp:cNvPr id="0" name=""/>
        <dsp:cNvSpPr/>
      </dsp:nvSpPr>
      <dsp:spPr>
        <a:xfrm>
          <a:off x="5362348" y="1395650"/>
          <a:ext cx="1906286" cy="1401324"/>
        </a:xfrm>
        <a:prstGeom prst="roundRect">
          <a:avLst>
            <a:gd name="adj" fmla="val 10000"/>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b="1" kern="1200" dirty="0" smtClean="0"/>
            <a:t>Lawyers’ Committee for Civil Rights</a:t>
          </a:r>
          <a:endParaRPr lang="en-US" sz="2000" b="1" kern="1200" dirty="0"/>
        </a:p>
      </dsp:txBody>
      <dsp:txXfrm>
        <a:off x="5403391" y="1436693"/>
        <a:ext cx="1824200" cy="1319238"/>
      </dsp:txXfrm>
    </dsp:sp>
    <dsp:sp modelId="{9EFEE352-8848-4710-82FE-F46A42BA9412}">
      <dsp:nvSpPr>
        <dsp:cNvPr id="0" name=""/>
        <dsp:cNvSpPr/>
      </dsp:nvSpPr>
      <dsp:spPr>
        <a:xfrm>
          <a:off x="5362348" y="3012563"/>
          <a:ext cx="1906286" cy="1401324"/>
        </a:xfrm>
        <a:prstGeom prst="roundRect">
          <a:avLst>
            <a:gd name="adj" fmla="val 10000"/>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b="1" kern="1200" dirty="0" smtClean="0"/>
            <a:t>AFT</a:t>
          </a:r>
          <a:endParaRPr lang="en-US" sz="2000" b="1" kern="1200" dirty="0"/>
        </a:p>
      </dsp:txBody>
      <dsp:txXfrm>
        <a:off x="5403391" y="3053606"/>
        <a:ext cx="1824200" cy="131923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125037-41EF-4A5C-BB66-C8371180D31E}">
      <dsp:nvSpPr>
        <dsp:cNvPr id="0" name=""/>
        <dsp:cNvSpPr/>
      </dsp:nvSpPr>
      <dsp:spPr>
        <a:xfrm>
          <a:off x="0" y="1172787"/>
          <a:ext cx="1831952" cy="1099171"/>
        </a:xfrm>
        <a:prstGeom prst="rect">
          <a:avLst/>
        </a:prstGeom>
        <a:solidFill>
          <a:srgbClr val="CC3300">
            <a:alpha val="3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ts val="0"/>
            </a:spcAft>
          </a:pPr>
          <a:r>
            <a:rPr lang="en-US" sz="2400" b="0" i="0" kern="1200" dirty="0" smtClean="0">
              <a:solidFill>
                <a:schemeClr val="bg1"/>
              </a:solidFill>
            </a:rPr>
            <a:t>Rights</a:t>
          </a:r>
          <a:endParaRPr lang="en-US" sz="2000" b="0" i="0" kern="1200" dirty="0">
            <a:solidFill>
              <a:schemeClr val="bg1"/>
            </a:solidFill>
          </a:endParaRPr>
        </a:p>
      </dsp:txBody>
      <dsp:txXfrm>
        <a:off x="0" y="1172787"/>
        <a:ext cx="1831952" cy="1099171"/>
      </dsp:txXfrm>
    </dsp:sp>
    <dsp:sp modelId="{678F0D8F-800B-4AE5-8048-A193B69143A1}">
      <dsp:nvSpPr>
        <dsp:cNvPr id="0" name=""/>
        <dsp:cNvSpPr/>
      </dsp:nvSpPr>
      <dsp:spPr>
        <a:xfrm>
          <a:off x="0" y="2618490"/>
          <a:ext cx="1831952" cy="1099171"/>
        </a:xfrm>
        <a:prstGeom prst="rect">
          <a:avLst/>
        </a:prstGeom>
        <a:solidFill>
          <a:schemeClr val="accent1">
            <a:alpha val="3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ts val="0"/>
            </a:spcAft>
          </a:pPr>
          <a:r>
            <a:rPr lang="en-US" sz="2400" b="0" i="0" kern="1200" dirty="0" smtClean="0">
              <a:solidFill>
                <a:schemeClr val="bg1"/>
              </a:solidFill>
            </a:rPr>
            <a:t>Enrollment Policies</a:t>
          </a:r>
          <a:endParaRPr lang="en-US" sz="2400" b="0" i="0" kern="1200" dirty="0">
            <a:solidFill>
              <a:schemeClr val="bg1"/>
            </a:solidFill>
          </a:endParaRPr>
        </a:p>
      </dsp:txBody>
      <dsp:txXfrm>
        <a:off x="0" y="2618490"/>
        <a:ext cx="1831952" cy="1099171"/>
      </dsp:txXfrm>
    </dsp:sp>
    <dsp:sp modelId="{C30CCD4B-D9F2-46F5-B6C9-00279F7DC88D}">
      <dsp:nvSpPr>
        <dsp:cNvPr id="0" name=""/>
        <dsp:cNvSpPr/>
      </dsp:nvSpPr>
      <dsp:spPr>
        <a:xfrm>
          <a:off x="0" y="4064194"/>
          <a:ext cx="1831952" cy="1099171"/>
        </a:xfrm>
        <a:prstGeom prst="rect">
          <a:avLst/>
        </a:prstGeom>
        <a:solidFill>
          <a:schemeClr val="accent6">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ts val="0"/>
            </a:spcAft>
          </a:pPr>
          <a:r>
            <a:rPr lang="en-US" sz="2400" b="1" i="0" kern="1200" dirty="0" smtClean="0">
              <a:solidFill>
                <a:schemeClr val="bg1"/>
              </a:solidFill>
            </a:rPr>
            <a:t>What Can You Do?</a:t>
          </a:r>
          <a:endParaRPr lang="en-US" sz="2400" b="1" i="0" kern="1200" dirty="0">
            <a:solidFill>
              <a:schemeClr val="bg1"/>
            </a:solidFill>
          </a:endParaRPr>
        </a:p>
      </dsp:txBody>
      <dsp:txXfrm>
        <a:off x="0" y="4064194"/>
        <a:ext cx="1831952" cy="109917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FA6A2D-BE22-4A20-925C-62941AC6B483}">
      <dsp:nvSpPr>
        <dsp:cNvPr id="0" name=""/>
        <dsp:cNvSpPr/>
      </dsp:nvSpPr>
      <dsp:spPr>
        <a:xfrm>
          <a:off x="916" y="0"/>
          <a:ext cx="2382858" cy="4647631"/>
        </a:xfrm>
        <a:prstGeom prst="roundRect">
          <a:avLst>
            <a:gd name="adj" fmla="val 10000"/>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smtClean="0"/>
            <a:t>Parents &amp; Students</a:t>
          </a:r>
          <a:endParaRPr lang="en-US" sz="2600" b="1" kern="1200" dirty="0"/>
        </a:p>
      </dsp:txBody>
      <dsp:txXfrm>
        <a:off x="916" y="0"/>
        <a:ext cx="2382858" cy="1394289"/>
      </dsp:txXfrm>
    </dsp:sp>
    <dsp:sp modelId="{9AC27478-6B05-4A49-B11A-5905CF75D15B}">
      <dsp:nvSpPr>
        <dsp:cNvPr id="0" name=""/>
        <dsp:cNvSpPr/>
      </dsp:nvSpPr>
      <dsp:spPr>
        <a:xfrm>
          <a:off x="239202" y="1395650"/>
          <a:ext cx="1906286" cy="1401324"/>
        </a:xfrm>
        <a:prstGeom prst="roundRect">
          <a:avLst>
            <a:gd name="adj" fmla="val 10000"/>
          </a:avLst>
        </a:prstGeom>
        <a:solidFill>
          <a:schemeClr val="bg1"/>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Parents </a:t>
          </a:r>
          <a:endParaRPr lang="en-US" sz="2000" b="1" kern="1200" dirty="0">
            <a:solidFill>
              <a:schemeClr val="tx1"/>
            </a:solidFill>
          </a:endParaRPr>
        </a:p>
      </dsp:txBody>
      <dsp:txXfrm>
        <a:off x="280245" y="1436693"/>
        <a:ext cx="1824200" cy="1319238"/>
      </dsp:txXfrm>
    </dsp:sp>
    <dsp:sp modelId="{DAD9F6A8-CA1A-415D-8106-B6B25CC0D68D}">
      <dsp:nvSpPr>
        <dsp:cNvPr id="0" name=""/>
        <dsp:cNvSpPr/>
      </dsp:nvSpPr>
      <dsp:spPr>
        <a:xfrm>
          <a:off x="239202" y="3012563"/>
          <a:ext cx="1906286" cy="1401324"/>
        </a:xfrm>
        <a:prstGeom prst="roundRect">
          <a:avLst>
            <a:gd name="adj" fmla="val 10000"/>
          </a:avLst>
        </a:prstGeom>
        <a:solidFill>
          <a:schemeClr val="bg1"/>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Students</a:t>
          </a:r>
          <a:endParaRPr lang="en-US" sz="2000" b="1" kern="1200" dirty="0">
            <a:solidFill>
              <a:schemeClr val="tx1"/>
            </a:solidFill>
          </a:endParaRPr>
        </a:p>
      </dsp:txBody>
      <dsp:txXfrm>
        <a:off x="280245" y="3053606"/>
        <a:ext cx="1824200" cy="1319238"/>
      </dsp:txXfrm>
    </dsp:sp>
    <dsp:sp modelId="{B8F5C28F-61AB-4A57-BF52-C4CA9E2F8C13}">
      <dsp:nvSpPr>
        <dsp:cNvPr id="0" name=""/>
        <dsp:cNvSpPr/>
      </dsp:nvSpPr>
      <dsp:spPr>
        <a:xfrm>
          <a:off x="2561584" y="0"/>
          <a:ext cx="2382858" cy="4647631"/>
        </a:xfrm>
        <a:prstGeom prst="roundRect">
          <a:avLst>
            <a:gd name="adj" fmla="val 10000"/>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smtClean="0"/>
            <a:t>School, District, and Beyond</a:t>
          </a:r>
          <a:endParaRPr lang="en-US" sz="2600" b="1" kern="1200" dirty="0"/>
        </a:p>
      </dsp:txBody>
      <dsp:txXfrm>
        <a:off x="2561584" y="0"/>
        <a:ext cx="2382858" cy="1394289"/>
      </dsp:txXfrm>
    </dsp:sp>
    <dsp:sp modelId="{3D083411-670A-4FA4-A4E5-833D60D8CEF3}">
      <dsp:nvSpPr>
        <dsp:cNvPr id="0" name=""/>
        <dsp:cNvSpPr/>
      </dsp:nvSpPr>
      <dsp:spPr>
        <a:xfrm>
          <a:off x="2800775" y="1394289"/>
          <a:ext cx="1906286" cy="3020960"/>
        </a:xfrm>
        <a:prstGeom prst="roundRect">
          <a:avLst>
            <a:gd name="adj" fmla="val 10000"/>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63500" tIns="47625" rIns="63500" bIns="47625" numCol="1" spcCol="1270" anchor="ctr" anchorCtr="0">
          <a:noAutofit/>
        </a:bodyPr>
        <a:lstStyle/>
        <a:p>
          <a:pPr lvl="0" algn="ctr" defTabSz="1111250">
            <a:lnSpc>
              <a:spcPct val="90000"/>
            </a:lnSpc>
            <a:spcBef>
              <a:spcPct val="0"/>
            </a:spcBef>
            <a:spcAft>
              <a:spcPct val="35000"/>
            </a:spcAft>
          </a:pPr>
          <a:r>
            <a:rPr lang="en-US" sz="2500" b="1" kern="1200" dirty="0" smtClean="0"/>
            <a:t>State &amp; Federal Gov.</a:t>
          </a:r>
          <a:endParaRPr lang="en-US" sz="2500" b="1" kern="1200" dirty="0"/>
        </a:p>
      </dsp:txBody>
      <dsp:txXfrm>
        <a:off x="2856608" y="1450122"/>
        <a:ext cx="1794620" cy="2909294"/>
      </dsp:txXfrm>
    </dsp:sp>
    <dsp:sp modelId="{07DDE814-2C13-4921-BA84-0EEFC1D69476}">
      <dsp:nvSpPr>
        <dsp:cNvPr id="0" name=""/>
        <dsp:cNvSpPr/>
      </dsp:nvSpPr>
      <dsp:spPr>
        <a:xfrm>
          <a:off x="5124062" y="0"/>
          <a:ext cx="2382858" cy="4647631"/>
        </a:xfrm>
        <a:prstGeom prst="roundRect">
          <a:avLst>
            <a:gd name="adj" fmla="val 10000"/>
          </a:avLst>
        </a:prstGeom>
        <a:solidFill>
          <a:schemeClr val="accent6"/>
        </a:solidFill>
        <a:ln w="19050" cap="flat" cmpd="sng" algn="ctr">
          <a:solidFill>
            <a:schemeClr val="lt1"/>
          </a:solidFill>
          <a:prstDash val="solid"/>
          <a:miter lim="800000"/>
        </a:ln>
        <a:effectLst/>
      </dsp:spPr>
      <dsp:style>
        <a:lnRef idx="3">
          <a:schemeClr val="lt1"/>
        </a:lnRef>
        <a:fillRef idx="1">
          <a:schemeClr val="accent6"/>
        </a:fillRef>
        <a:effectRef idx="1">
          <a:schemeClr val="accent6"/>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smtClean="0"/>
            <a:t>Advocates for Education</a:t>
          </a:r>
          <a:endParaRPr lang="en-US" sz="2600" b="1" kern="1200" dirty="0"/>
        </a:p>
      </dsp:txBody>
      <dsp:txXfrm>
        <a:off x="5124062" y="0"/>
        <a:ext cx="2382858" cy="1394289"/>
      </dsp:txXfrm>
    </dsp:sp>
    <dsp:sp modelId="{37C0F2FD-B1CC-4BC6-96E0-1AABF697F23D}">
      <dsp:nvSpPr>
        <dsp:cNvPr id="0" name=""/>
        <dsp:cNvSpPr/>
      </dsp:nvSpPr>
      <dsp:spPr>
        <a:xfrm>
          <a:off x="5362348" y="1394289"/>
          <a:ext cx="1906286" cy="3020960"/>
        </a:xfrm>
        <a:prstGeom prst="roundRect">
          <a:avLst>
            <a:gd name="adj" fmla="val 10000"/>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63500" tIns="47625" rIns="63500" bIns="47625" numCol="1" spcCol="1270" anchor="ctr" anchorCtr="0">
          <a:noAutofit/>
        </a:bodyPr>
        <a:lstStyle/>
        <a:p>
          <a:pPr lvl="0" algn="ctr" defTabSz="1111250">
            <a:lnSpc>
              <a:spcPct val="90000"/>
            </a:lnSpc>
            <a:spcBef>
              <a:spcPct val="0"/>
            </a:spcBef>
            <a:spcAft>
              <a:spcPct val="35000"/>
            </a:spcAft>
          </a:pPr>
          <a:r>
            <a:rPr lang="en-US" sz="2500" b="1" kern="1200" dirty="0" smtClean="0"/>
            <a:t>Lawyers Committee for Civil Rights</a:t>
          </a:r>
          <a:endParaRPr lang="en-US" sz="2500" b="1" kern="1200" dirty="0"/>
        </a:p>
      </dsp:txBody>
      <dsp:txXfrm>
        <a:off x="5418181" y="1450122"/>
        <a:ext cx="1794620" cy="290929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125037-41EF-4A5C-BB66-C8371180D31E}">
      <dsp:nvSpPr>
        <dsp:cNvPr id="0" name=""/>
        <dsp:cNvSpPr/>
      </dsp:nvSpPr>
      <dsp:spPr>
        <a:xfrm>
          <a:off x="0" y="1172787"/>
          <a:ext cx="1831952" cy="1099171"/>
        </a:xfrm>
        <a:prstGeom prst="rect">
          <a:avLst/>
        </a:prstGeom>
        <a:solidFill>
          <a:srgbClr val="CC3300">
            <a:alpha val="3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ts val="0"/>
            </a:spcAft>
          </a:pPr>
          <a:r>
            <a:rPr lang="en-US" sz="2400" b="0" i="0" kern="1200" dirty="0" smtClean="0">
              <a:solidFill>
                <a:schemeClr val="bg1"/>
              </a:solidFill>
            </a:rPr>
            <a:t>Rights</a:t>
          </a:r>
          <a:endParaRPr lang="en-US" sz="2000" b="0" i="0" kern="1200" dirty="0">
            <a:solidFill>
              <a:schemeClr val="bg1"/>
            </a:solidFill>
          </a:endParaRPr>
        </a:p>
      </dsp:txBody>
      <dsp:txXfrm>
        <a:off x="0" y="1172787"/>
        <a:ext cx="1831952" cy="1099171"/>
      </dsp:txXfrm>
    </dsp:sp>
    <dsp:sp modelId="{678F0D8F-800B-4AE5-8048-A193B69143A1}">
      <dsp:nvSpPr>
        <dsp:cNvPr id="0" name=""/>
        <dsp:cNvSpPr/>
      </dsp:nvSpPr>
      <dsp:spPr>
        <a:xfrm>
          <a:off x="0" y="2618490"/>
          <a:ext cx="1831952" cy="1099171"/>
        </a:xfrm>
        <a:prstGeom prst="rect">
          <a:avLst/>
        </a:prstGeom>
        <a:solidFill>
          <a:schemeClr val="accent1">
            <a:alpha val="3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ts val="0"/>
            </a:spcAft>
          </a:pPr>
          <a:r>
            <a:rPr lang="en-US" sz="2400" b="0" i="0" kern="1200" dirty="0" smtClean="0">
              <a:solidFill>
                <a:schemeClr val="bg1"/>
              </a:solidFill>
            </a:rPr>
            <a:t>Enrollment Policies</a:t>
          </a:r>
          <a:endParaRPr lang="en-US" sz="2400" b="0" i="0" kern="1200" dirty="0">
            <a:solidFill>
              <a:schemeClr val="bg1"/>
            </a:solidFill>
          </a:endParaRPr>
        </a:p>
      </dsp:txBody>
      <dsp:txXfrm>
        <a:off x="0" y="2618490"/>
        <a:ext cx="1831952" cy="1099171"/>
      </dsp:txXfrm>
    </dsp:sp>
    <dsp:sp modelId="{C30CCD4B-D9F2-46F5-B6C9-00279F7DC88D}">
      <dsp:nvSpPr>
        <dsp:cNvPr id="0" name=""/>
        <dsp:cNvSpPr/>
      </dsp:nvSpPr>
      <dsp:spPr>
        <a:xfrm>
          <a:off x="0" y="4064194"/>
          <a:ext cx="1831952" cy="1099171"/>
        </a:xfrm>
        <a:prstGeom prst="rect">
          <a:avLst/>
        </a:prstGeom>
        <a:solidFill>
          <a:schemeClr val="accent6">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ts val="0"/>
            </a:spcAft>
          </a:pPr>
          <a:r>
            <a:rPr lang="en-US" sz="2400" b="1" i="0" kern="1200" dirty="0" smtClean="0">
              <a:solidFill>
                <a:schemeClr val="bg1"/>
              </a:solidFill>
            </a:rPr>
            <a:t>What Can You Do?</a:t>
          </a:r>
          <a:endParaRPr lang="en-US" sz="2400" b="1" i="0" kern="1200" dirty="0">
            <a:solidFill>
              <a:schemeClr val="bg1"/>
            </a:solidFill>
          </a:endParaRPr>
        </a:p>
      </dsp:txBody>
      <dsp:txXfrm>
        <a:off x="0" y="4064194"/>
        <a:ext cx="1831952" cy="109917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FA6A2D-BE22-4A20-925C-62941AC6B483}">
      <dsp:nvSpPr>
        <dsp:cNvPr id="0" name=""/>
        <dsp:cNvSpPr/>
      </dsp:nvSpPr>
      <dsp:spPr>
        <a:xfrm>
          <a:off x="916" y="0"/>
          <a:ext cx="2382858" cy="4647631"/>
        </a:xfrm>
        <a:prstGeom prst="roundRect">
          <a:avLst>
            <a:gd name="adj" fmla="val 10000"/>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smtClean="0"/>
            <a:t>Advocates for Children</a:t>
          </a:r>
          <a:endParaRPr lang="en-US" sz="2600" b="1" kern="1200" dirty="0"/>
        </a:p>
      </dsp:txBody>
      <dsp:txXfrm>
        <a:off x="916" y="0"/>
        <a:ext cx="2382858" cy="1394289"/>
      </dsp:txXfrm>
    </dsp:sp>
    <dsp:sp modelId="{9AC27478-6B05-4A49-B11A-5905CF75D15B}">
      <dsp:nvSpPr>
        <dsp:cNvPr id="0" name=""/>
        <dsp:cNvSpPr/>
      </dsp:nvSpPr>
      <dsp:spPr>
        <a:xfrm>
          <a:off x="239202" y="1395650"/>
          <a:ext cx="1906286" cy="1401324"/>
        </a:xfrm>
        <a:prstGeom prst="roundRect">
          <a:avLst>
            <a:gd name="adj" fmla="val 10000"/>
          </a:avLst>
        </a:prstGeom>
        <a:solidFill>
          <a:schemeClr val="bg1"/>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Parents </a:t>
          </a:r>
          <a:endParaRPr lang="en-US" sz="2000" b="1" kern="1200" dirty="0">
            <a:solidFill>
              <a:schemeClr val="tx1"/>
            </a:solidFill>
          </a:endParaRPr>
        </a:p>
      </dsp:txBody>
      <dsp:txXfrm>
        <a:off x="280245" y="1436693"/>
        <a:ext cx="1824200" cy="1319238"/>
      </dsp:txXfrm>
    </dsp:sp>
    <dsp:sp modelId="{DAD9F6A8-CA1A-415D-8106-B6B25CC0D68D}">
      <dsp:nvSpPr>
        <dsp:cNvPr id="0" name=""/>
        <dsp:cNvSpPr/>
      </dsp:nvSpPr>
      <dsp:spPr>
        <a:xfrm>
          <a:off x="239202" y="3012563"/>
          <a:ext cx="1906286" cy="1401324"/>
        </a:xfrm>
        <a:prstGeom prst="roundRect">
          <a:avLst>
            <a:gd name="adj" fmla="val 10000"/>
          </a:avLst>
        </a:prstGeom>
        <a:solidFill>
          <a:schemeClr val="bg1"/>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Students</a:t>
          </a:r>
          <a:endParaRPr lang="en-US" sz="2000" b="1" kern="1200" dirty="0">
            <a:solidFill>
              <a:schemeClr val="tx1"/>
            </a:solidFill>
          </a:endParaRPr>
        </a:p>
      </dsp:txBody>
      <dsp:txXfrm>
        <a:off x="280245" y="3053606"/>
        <a:ext cx="1824200" cy="1319238"/>
      </dsp:txXfrm>
    </dsp:sp>
    <dsp:sp modelId="{B8F5C28F-61AB-4A57-BF52-C4CA9E2F8C13}">
      <dsp:nvSpPr>
        <dsp:cNvPr id="0" name=""/>
        <dsp:cNvSpPr/>
      </dsp:nvSpPr>
      <dsp:spPr>
        <a:xfrm>
          <a:off x="2561584" y="0"/>
          <a:ext cx="2382858" cy="4647631"/>
        </a:xfrm>
        <a:prstGeom prst="roundRect">
          <a:avLst>
            <a:gd name="adj" fmla="val 10000"/>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smtClean="0"/>
            <a:t>School, District, and Beyond</a:t>
          </a:r>
          <a:endParaRPr lang="en-US" sz="2600" b="1" kern="1200" dirty="0"/>
        </a:p>
      </dsp:txBody>
      <dsp:txXfrm>
        <a:off x="2561584" y="0"/>
        <a:ext cx="2382858" cy="1394289"/>
      </dsp:txXfrm>
    </dsp:sp>
    <dsp:sp modelId="{3D083411-670A-4FA4-A4E5-833D60D8CEF3}">
      <dsp:nvSpPr>
        <dsp:cNvPr id="0" name=""/>
        <dsp:cNvSpPr/>
      </dsp:nvSpPr>
      <dsp:spPr>
        <a:xfrm>
          <a:off x="2800775" y="1394289"/>
          <a:ext cx="1906286" cy="3020960"/>
        </a:xfrm>
        <a:prstGeom prst="roundRect">
          <a:avLst>
            <a:gd name="adj" fmla="val 10000"/>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63500" tIns="47625" rIns="63500" bIns="47625" numCol="1" spcCol="1270" anchor="ctr" anchorCtr="0">
          <a:noAutofit/>
        </a:bodyPr>
        <a:lstStyle/>
        <a:p>
          <a:pPr lvl="0" algn="ctr" defTabSz="1111250">
            <a:lnSpc>
              <a:spcPct val="90000"/>
            </a:lnSpc>
            <a:spcBef>
              <a:spcPct val="0"/>
            </a:spcBef>
            <a:spcAft>
              <a:spcPct val="35000"/>
            </a:spcAft>
          </a:pPr>
          <a:r>
            <a:rPr lang="en-US" sz="2500" b="1" kern="1200" dirty="0" smtClean="0"/>
            <a:t>State &amp; Federal Gov.</a:t>
          </a:r>
          <a:endParaRPr lang="en-US" sz="2500" b="1" kern="1200" dirty="0"/>
        </a:p>
      </dsp:txBody>
      <dsp:txXfrm>
        <a:off x="2856608" y="1450122"/>
        <a:ext cx="1794620" cy="2909294"/>
      </dsp:txXfrm>
    </dsp:sp>
    <dsp:sp modelId="{07DDE814-2C13-4921-BA84-0EEFC1D69476}">
      <dsp:nvSpPr>
        <dsp:cNvPr id="0" name=""/>
        <dsp:cNvSpPr/>
      </dsp:nvSpPr>
      <dsp:spPr>
        <a:xfrm>
          <a:off x="5124062" y="0"/>
          <a:ext cx="2382858" cy="4647631"/>
        </a:xfrm>
        <a:prstGeom prst="roundRect">
          <a:avLst>
            <a:gd name="adj" fmla="val 10000"/>
          </a:avLst>
        </a:prstGeom>
        <a:solidFill>
          <a:schemeClr val="accent6"/>
        </a:solidFill>
        <a:ln w="19050" cap="flat" cmpd="sng" algn="ctr">
          <a:solidFill>
            <a:schemeClr val="lt1"/>
          </a:solidFill>
          <a:prstDash val="solid"/>
          <a:miter lim="800000"/>
        </a:ln>
        <a:effectLst/>
      </dsp:spPr>
      <dsp:style>
        <a:lnRef idx="3">
          <a:schemeClr val="lt1"/>
        </a:lnRef>
        <a:fillRef idx="1">
          <a:schemeClr val="accent6"/>
        </a:fillRef>
        <a:effectRef idx="1">
          <a:schemeClr val="accent6"/>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smtClean="0"/>
            <a:t>Advocates for Education</a:t>
          </a:r>
          <a:endParaRPr lang="en-US" sz="2600" b="1" kern="1200" dirty="0"/>
        </a:p>
      </dsp:txBody>
      <dsp:txXfrm>
        <a:off x="5124062" y="0"/>
        <a:ext cx="2382858" cy="1394289"/>
      </dsp:txXfrm>
    </dsp:sp>
    <dsp:sp modelId="{37C0F2FD-B1CC-4BC6-96E0-1AABF697F23D}">
      <dsp:nvSpPr>
        <dsp:cNvPr id="0" name=""/>
        <dsp:cNvSpPr/>
      </dsp:nvSpPr>
      <dsp:spPr>
        <a:xfrm>
          <a:off x="5362348" y="1394289"/>
          <a:ext cx="1906286" cy="3020960"/>
        </a:xfrm>
        <a:prstGeom prst="roundRect">
          <a:avLst>
            <a:gd name="adj" fmla="val 10000"/>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63500" tIns="47625" rIns="63500" bIns="47625" numCol="1" spcCol="1270" anchor="ctr" anchorCtr="0">
          <a:noAutofit/>
        </a:bodyPr>
        <a:lstStyle/>
        <a:p>
          <a:pPr lvl="0" algn="ctr" defTabSz="1111250">
            <a:lnSpc>
              <a:spcPct val="90000"/>
            </a:lnSpc>
            <a:spcBef>
              <a:spcPct val="0"/>
            </a:spcBef>
            <a:spcAft>
              <a:spcPct val="35000"/>
            </a:spcAft>
          </a:pPr>
          <a:r>
            <a:rPr lang="en-US" sz="2500" b="1" kern="1200" dirty="0" smtClean="0"/>
            <a:t>Lawyers Committee for Civil Rights</a:t>
          </a:r>
          <a:endParaRPr lang="en-US" sz="2500" b="1" kern="1200" dirty="0"/>
        </a:p>
      </dsp:txBody>
      <dsp:txXfrm>
        <a:off x="5418181" y="1450122"/>
        <a:ext cx="1794620" cy="290929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125037-41EF-4A5C-BB66-C8371180D31E}">
      <dsp:nvSpPr>
        <dsp:cNvPr id="0" name=""/>
        <dsp:cNvSpPr/>
      </dsp:nvSpPr>
      <dsp:spPr>
        <a:xfrm>
          <a:off x="0" y="1172787"/>
          <a:ext cx="1831952" cy="1099171"/>
        </a:xfrm>
        <a:prstGeom prst="rect">
          <a:avLst/>
        </a:prstGeom>
        <a:solidFill>
          <a:srgbClr val="CC3300">
            <a:alpha val="3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ts val="0"/>
            </a:spcAft>
          </a:pPr>
          <a:r>
            <a:rPr lang="en-US" sz="2400" b="0" i="0" kern="1200" dirty="0" smtClean="0">
              <a:solidFill>
                <a:schemeClr val="bg1"/>
              </a:solidFill>
            </a:rPr>
            <a:t>Rights</a:t>
          </a:r>
          <a:endParaRPr lang="en-US" sz="2000" b="0" i="0" kern="1200" dirty="0">
            <a:solidFill>
              <a:schemeClr val="bg1"/>
            </a:solidFill>
          </a:endParaRPr>
        </a:p>
      </dsp:txBody>
      <dsp:txXfrm>
        <a:off x="0" y="1172787"/>
        <a:ext cx="1831952" cy="1099171"/>
      </dsp:txXfrm>
    </dsp:sp>
    <dsp:sp modelId="{678F0D8F-800B-4AE5-8048-A193B69143A1}">
      <dsp:nvSpPr>
        <dsp:cNvPr id="0" name=""/>
        <dsp:cNvSpPr/>
      </dsp:nvSpPr>
      <dsp:spPr>
        <a:xfrm>
          <a:off x="0" y="2618490"/>
          <a:ext cx="1831952" cy="1099171"/>
        </a:xfrm>
        <a:prstGeom prst="rect">
          <a:avLst/>
        </a:prstGeom>
        <a:solidFill>
          <a:schemeClr val="accent1">
            <a:alpha val="3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ts val="0"/>
            </a:spcAft>
          </a:pPr>
          <a:r>
            <a:rPr lang="en-US" sz="2400" b="0" i="0" kern="1200" dirty="0" smtClean="0">
              <a:solidFill>
                <a:schemeClr val="bg1"/>
              </a:solidFill>
            </a:rPr>
            <a:t>Enrollment Policies</a:t>
          </a:r>
          <a:endParaRPr lang="en-US" sz="2400" b="0" i="0" kern="1200" dirty="0">
            <a:solidFill>
              <a:schemeClr val="bg1"/>
            </a:solidFill>
          </a:endParaRPr>
        </a:p>
      </dsp:txBody>
      <dsp:txXfrm>
        <a:off x="0" y="2618490"/>
        <a:ext cx="1831952" cy="1099171"/>
      </dsp:txXfrm>
    </dsp:sp>
    <dsp:sp modelId="{C30CCD4B-D9F2-46F5-B6C9-00279F7DC88D}">
      <dsp:nvSpPr>
        <dsp:cNvPr id="0" name=""/>
        <dsp:cNvSpPr/>
      </dsp:nvSpPr>
      <dsp:spPr>
        <a:xfrm>
          <a:off x="0" y="4064194"/>
          <a:ext cx="1831952" cy="1099171"/>
        </a:xfrm>
        <a:prstGeom prst="rect">
          <a:avLst/>
        </a:prstGeom>
        <a:solidFill>
          <a:schemeClr val="accent6">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ts val="0"/>
            </a:spcAft>
          </a:pPr>
          <a:r>
            <a:rPr lang="en-US" sz="2400" b="1" i="0" kern="1200" dirty="0" smtClean="0">
              <a:solidFill>
                <a:schemeClr val="bg1"/>
              </a:solidFill>
            </a:rPr>
            <a:t>What Can You Do?</a:t>
          </a:r>
          <a:endParaRPr lang="en-US" sz="2400" b="1" i="0" kern="1200" dirty="0">
            <a:solidFill>
              <a:schemeClr val="bg1"/>
            </a:solidFill>
          </a:endParaRPr>
        </a:p>
      </dsp:txBody>
      <dsp:txXfrm>
        <a:off x="0" y="4064194"/>
        <a:ext cx="1831952" cy="109917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125037-41EF-4A5C-BB66-C8371180D31E}">
      <dsp:nvSpPr>
        <dsp:cNvPr id="0" name=""/>
        <dsp:cNvSpPr/>
      </dsp:nvSpPr>
      <dsp:spPr>
        <a:xfrm>
          <a:off x="0" y="1172787"/>
          <a:ext cx="1831952" cy="1099171"/>
        </a:xfrm>
        <a:prstGeom prst="rect">
          <a:avLst/>
        </a:prstGeom>
        <a:solidFill>
          <a:srgbClr val="CC3300">
            <a:alpha val="3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ts val="0"/>
            </a:spcAft>
          </a:pPr>
          <a:r>
            <a:rPr lang="en-US" sz="2400" b="0" i="0" kern="1200" dirty="0" smtClean="0">
              <a:solidFill>
                <a:schemeClr val="bg1"/>
              </a:solidFill>
            </a:rPr>
            <a:t>Rights</a:t>
          </a:r>
          <a:endParaRPr lang="en-US" sz="2000" b="0" i="0" kern="1200" dirty="0">
            <a:solidFill>
              <a:schemeClr val="bg1"/>
            </a:solidFill>
          </a:endParaRPr>
        </a:p>
      </dsp:txBody>
      <dsp:txXfrm>
        <a:off x="0" y="1172787"/>
        <a:ext cx="1831952" cy="1099171"/>
      </dsp:txXfrm>
    </dsp:sp>
    <dsp:sp modelId="{678F0D8F-800B-4AE5-8048-A193B69143A1}">
      <dsp:nvSpPr>
        <dsp:cNvPr id="0" name=""/>
        <dsp:cNvSpPr/>
      </dsp:nvSpPr>
      <dsp:spPr>
        <a:xfrm>
          <a:off x="0" y="2618490"/>
          <a:ext cx="1831952" cy="1099171"/>
        </a:xfrm>
        <a:prstGeom prst="rect">
          <a:avLst/>
        </a:prstGeom>
        <a:solidFill>
          <a:schemeClr val="accent1">
            <a:alpha val="3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ts val="0"/>
            </a:spcAft>
          </a:pPr>
          <a:r>
            <a:rPr lang="en-US" sz="2400" b="0" i="0" kern="1200" dirty="0" smtClean="0">
              <a:solidFill>
                <a:schemeClr val="bg1"/>
              </a:solidFill>
            </a:rPr>
            <a:t>Enrollment Policies</a:t>
          </a:r>
          <a:endParaRPr lang="en-US" sz="2400" b="0" i="0" kern="1200" dirty="0">
            <a:solidFill>
              <a:schemeClr val="bg1"/>
            </a:solidFill>
          </a:endParaRPr>
        </a:p>
      </dsp:txBody>
      <dsp:txXfrm>
        <a:off x="0" y="2618490"/>
        <a:ext cx="1831952" cy="1099171"/>
      </dsp:txXfrm>
    </dsp:sp>
    <dsp:sp modelId="{C30CCD4B-D9F2-46F5-B6C9-00279F7DC88D}">
      <dsp:nvSpPr>
        <dsp:cNvPr id="0" name=""/>
        <dsp:cNvSpPr/>
      </dsp:nvSpPr>
      <dsp:spPr>
        <a:xfrm>
          <a:off x="0" y="4064194"/>
          <a:ext cx="1831952" cy="1099171"/>
        </a:xfrm>
        <a:prstGeom prst="rect">
          <a:avLst/>
        </a:prstGeom>
        <a:solidFill>
          <a:schemeClr val="accent6">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ts val="0"/>
            </a:spcAft>
          </a:pPr>
          <a:r>
            <a:rPr lang="en-US" sz="2400" b="1" i="0" kern="1200" dirty="0" smtClean="0">
              <a:solidFill>
                <a:schemeClr val="bg1"/>
              </a:solidFill>
            </a:rPr>
            <a:t>What Can You Do?</a:t>
          </a:r>
          <a:endParaRPr lang="en-US" sz="2400" b="1" i="0" kern="1200" dirty="0">
            <a:solidFill>
              <a:schemeClr val="bg1"/>
            </a:solidFill>
          </a:endParaRPr>
        </a:p>
      </dsp:txBody>
      <dsp:txXfrm>
        <a:off x="0" y="4064194"/>
        <a:ext cx="1831952" cy="10991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125037-41EF-4A5C-BB66-C8371180D31E}">
      <dsp:nvSpPr>
        <dsp:cNvPr id="0" name=""/>
        <dsp:cNvSpPr/>
      </dsp:nvSpPr>
      <dsp:spPr>
        <a:xfrm>
          <a:off x="0" y="1172787"/>
          <a:ext cx="1831952" cy="1099171"/>
        </a:xfrm>
        <a:prstGeom prst="rect">
          <a:avLst/>
        </a:prstGeom>
        <a:solidFill>
          <a:srgbClr val="CC33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ts val="0"/>
            </a:spcAft>
          </a:pPr>
          <a:r>
            <a:rPr lang="en-US" sz="2400" b="1" i="0" kern="1200" dirty="0" smtClean="0">
              <a:solidFill>
                <a:schemeClr val="bg1"/>
              </a:solidFill>
            </a:rPr>
            <a:t>Rights</a:t>
          </a:r>
          <a:endParaRPr lang="en-US" sz="2000" b="1" i="0" kern="1200" dirty="0">
            <a:solidFill>
              <a:schemeClr val="bg1"/>
            </a:solidFill>
          </a:endParaRPr>
        </a:p>
      </dsp:txBody>
      <dsp:txXfrm>
        <a:off x="0" y="1172787"/>
        <a:ext cx="1831952" cy="1099171"/>
      </dsp:txXfrm>
    </dsp:sp>
    <dsp:sp modelId="{678F0D8F-800B-4AE5-8048-A193B69143A1}">
      <dsp:nvSpPr>
        <dsp:cNvPr id="0" name=""/>
        <dsp:cNvSpPr/>
      </dsp:nvSpPr>
      <dsp:spPr>
        <a:xfrm>
          <a:off x="0" y="2618490"/>
          <a:ext cx="1831952" cy="1099171"/>
        </a:xfrm>
        <a:prstGeom prst="rect">
          <a:avLst/>
        </a:prstGeom>
        <a:solidFill>
          <a:schemeClr val="accent1">
            <a:alpha val="3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ts val="0"/>
            </a:spcAft>
          </a:pPr>
          <a:r>
            <a:rPr lang="en-US" sz="2400" b="0" i="0" kern="1200" dirty="0" smtClean="0">
              <a:solidFill>
                <a:schemeClr val="bg1"/>
              </a:solidFill>
            </a:rPr>
            <a:t>Enrollment Policies</a:t>
          </a:r>
          <a:endParaRPr lang="en-US" sz="2400" b="0" i="0" kern="1200" dirty="0">
            <a:solidFill>
              <a:schemeClr val="bg1"/>
            </a:solidFill>
          </a:endParaRPr>
        </a:p>
      </dsp:txBody>
      <dsp:txXfrm>
        <a:off x="0" y="2618490"/>
        <a:ext cx="1831952" cy="1099171"/>
      </dsp:txXfrm>
    </dsp:sp>
    <dsp:sp modelId="{C30CCD4B-D9F2-46F5-B6C9-00279F7DC88D}">
      <dsp:nvSpPr>
        <dsp:cNvPr id="0" name=""/>
        <dsp:cNvSpPr/>
      </dsp:nvSpPr>
      <dsp:spPr>
        <a:xfrm>
          <a:off x="0" y="4064194"/>
          <a:ext cx="1831952" cy="1099171"/>
        </a:xfrm>
        <a:prstGeom prst="rect">
          <a:avLst/>
        </a:prstGeom>
        <a:solidFill>
          <a:schemeClr val="accent6">
            <a:lumMod val="75000"/>
            <a:alpha val="3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ts val="0"/>
            </a:spcAft>
          </a:pPr>
          <a:r>
            <a:rPr lang="en-US" sz="2400" b="0" i="0" kern="1200" dirty="0" smtClean="0">
              <a:solidFill>
                <a:schemeClr val="bg1"/>
              </a:solidFill>
            </a:rPr>
            <a:t>What Can You Do?</a:t>
          </a:r>
          <a:endParaRPr lang="en-US" sz="2400" b="0" i="0" kern="1200" dirty="0">
            <a:solidFill>
              <a:schemeClr val="bg1"/>
            </a:solidFill>
          </a:endParaRPr>
        </a:p>
      </dsp:txBody>
      <dsp:txXfrm>
        <a:off x="0" y="4064194"/>
        <a:ext cx="1831952" cy="10991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125037-41EF-4A5C-BB66-C8371180D31E}">
      <dsp:nvSpPr>
        <dsp:cNvPr id="0" name=""/>
        <dsp:cNvSpPr/>
      </dsp:nvSpPr>
      <dsp:spPr>
        <a:xfrm>
          <a:off x="0" y="1172787"/>
          <a:ext cx="1831952" cy="1099171"/>
        </a:xfrm>
        <a:prstGeom prst="rect">
          <a:avLst/>
        </a:prstGeom>
        <a:solidFill>
          <a:srgbClr val="CC33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ts val="0"/>
            </a:spcAft>
          </a:pPr>
          <a:r>
            <a:rPr lang="en-US" sz="2400" b="1" i="0" kern="1200" dirty="0" smtClean="0">
              <a:solidFill>
                <a:schemeClr val="bg1"/>
              </a:solidFill>
            </a:rPr>
            <a:t>Rights</a:t>
          </a:r>
          <a:endParaRPr lang="en-US" sz="2400" b="1" i="0" kern="1200" dirty="0">
            <a:solidFill>
              <a:schemeClr val="bg1"/>
            </a:solidFill>
          </a:endParaRPr>
        </a:p>
      </dsp:txBody>
      <dsp:txXfrm>
        <a:off x="0" y="1172787"/>
        <a:ext cx="1831952" cy="1099171"/>
      </dsp:txXfrm>
    </dsp:sp>
    <dsp:sp modelId="{678F0D8F-800B-4AE5-8048-A193B69143A1}">
      <dsp:nvSpPr>
        <dsp:cNvPr id="0" name=""/>
        <dsp:cNvSpPr/>
      </dsp:nvSpPr>
      <dsp:spPr>
        <a:xfrm>
          <a:off x="0" y="2618490"/>
          <a:ext cx="1831952" cy="1099171"/>
        </a:xfrm>
        <a:prstGeom prst="rect">
          <a:avLst/>
        </a:prstGeom>
        <a:solidFill>
          <a:schemeClr val="accent1">
            <a:alpha val="3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ts val="0"/>
            </a:spcAft>
          </a:pPr>
          <a:r>
            <a:rPr lang="en-US" sz="2400" b="0" i="0" kern="1200" dirty="0" smtClean="0">
              <a:solidFill>
                <a:schemeClr val="bg1"/>
              </a:solidFill>
            </a:rPr>
            <a:t>Enrollment Policies</a:t>
          </a:r>
          <a:endParaRPr lang="en-US" sz="2400" b="0" i="0" kern="1200" dirty="0">
            <a:solidFill>
              <a:schemeClr val="bg1"/>
            </a:solidFill>
          </a:endParaRPr>
        </a:p>
      </dsp:txBody>
      <dsp:txXfrm>
        <a:off x="0" y="2618490"/>
        <a:ext cx="1831952" cy="1099171"/>
      </dsp:txXfrm>
    </dsp:sp>
    <dsp:sp modelId="{C30CCD4B-D9F2-46F5-B6C9-00279F7DC88D}">
      <dsp:nvSpPr>
        <dsp:cNvPr id="0" name=""/>
        <dsp:cNvSpPr/>
      </dsp:nvSpPr>
      <dsp:spPr>
        <a:xfrm>
          <a:off x="0" y="4064194"/>
          <a:ext cx="1831952" cy="1099171"/>
        </a:xfrm>
        <a:prstGeom prst="rect">
          <a:avLst/>
        </a:prstGeom>
        <a:solidFill>
          <a:schemeClr val="accent6">
            <a:lumMod val="75000"/>
            <a:alpha val="3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ts val="0"/>
            </a:spcAft>
          </a:pPr>
          <a:r>
            <a:rPr lang="en-US" sz="2400" b="0" i="0" kern="1200" dirty="0" smtClean="0">
              <a:solidFill>
                <a:schemeClr val="bg1"/>
              </a:solidFill>
            </a:rPr>
            <a:t>What Can You Do?</a:t>
          </a:r>
          <a:endParaRPr lang="en-US" sz="2400" b="0" i="0" kern="1200" dirty="0">
            <a:solidFill>
              <a:schemeClr val="bg1"/>
            </a:solidFill>
          </a:endParaRPr>
        </a:p>
      </dsp:txBody>
      <dsp:txXfrm>
        <a:off x="0" y="4064194"/>
        <a:ext cx="1831952" cy="10991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125037-41EF-4A5C-BB66-C8371180D31E}">
      <dsp:nvSpPr>
        <dsp:cNvPr id="0" name=""/>
        <dsp:cNvSpPr/>
      </dsp:nvSpPr>
      <dsp:spPr>
        <a:xfrm>
          <a:off x="0" y="1172787"/>
          <a:ext cx="1831952" cy="1099171"/>
        </a:xfrm>
        <a:prstGeom prst="rect">
          <a:avLst/>
        </a:prstGeom>
        <a:solidFill>
          <a:srgbClr val="CC3300">
            <a:alpha val="3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ts val="0"/>
            </a:spcAft>
          </a:pPr>
          <a:r>
            <a:rPr lang="en-US" sz="2400" b="0" i="0" kern="1200" dirty="0" smtClean="0">
              <a:solidFill>
                <a:schemeClr val="bg1"/>
              </a:solidFill>
            </a:rPr>
            <a:t>Rights</a:t>
          </a:r>
          <a:endParaRPr lang="en-US" sz="2000" b="0" i="0" kern="1200" dirty="0">
            <a:solidFill>
              <a:schemeClr val="bg1"/>
            </a:solidFill>
          </a:endParaRPr>
        </a:p>
      </dsp:txBody>
      <dsp:txXfrm>
        <a:off x="0" y="1172787"/>
        <a:ext cx="1831952" cy="1099171"/>
      </dsp:txXfrm>
    </dsp:sp>
    <dsp:sp modelId="{678F0D8F-800B-4AE5-8048-A193B69143A1}">
      <dsp:nvSpPr>
        <dsp:cNvPr id="0" name=""/>
        <dsp:cNvSpPr/>
      </dsp:nvSpPr>
      <dsp:spPr>
        <a:xfrm>
          <a:off x="0" y="2618490"/>
          <a:ext cx="1831952" cy="1099171"/>
        </a:xfrm>
        <a:prstGeom prst="rect">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ts val="0"/>
            </a:spcAft>
          </a:pPr>
          <a:r>
            <a:rPr lang="en-US" sz="2400" b="1" i="0" kern="1200" dirty="0" smtClean="0">
              <a:solidFill>
                <a:schemeClr val="bg1"/>
              </a:solidFill>
            </a:rPr>
            <a:t>Enrollment</a:t>
          </a:r>
        </a:p>
        <a:p>
          <a:pPr lvl="0" algn="ctr" defTabSz="1066800">
            <a:lnSpc>
              <a:spcPct val="90000"/>
            </a:lnSpc>
            <a:spcBef>
              <a:spcPct val="0"/>
            </a:spcBef>
            <a:spcAft>
              <a:spcPts val="0"/>
            </a:spcAft>
          </a:pPr>
          <a:r>
            <a:rPr lang="en-US" sz="2400" b="1" i="0" kern="1200" dirty="0" smtClean="0">
              <a:solidFill>
                <a:schemeClr val="bg1"/>
              </a:solidFill>
            </a:rPr>
            <a:t>Policies</a:t>
          </a:r>
          <a:endParaRPr lang="en-US" sz="2400" b="1" i="0" kern="1200" dirty="0">
            <a:solidFill>
              <a:schemeClr val="bg1"/>
            </a:solidFill>
          </a:endParaRPr>
        </a:p>
      </dsp:txBody>
      <dsp:txXfrm>
        <a:off x="0" y="2618490"/>
        <a:ext cx="1831952" cy="1099171"/>
      </dsp:txXfrm>
    </dsp:sp>
    <dsp:sp modelId="{C30CCD4B-D9F2-46F5-B6C9-00279F7DC88D}">
      <dsp:nvSpPr>
        <dsp:cNvPr id="0" name=""/>
        <dsp:cNvSpPr/>
      </dsp:nvSpPr>
      <dsp:spPr>
        <a:xfrm>
          <a:off x="0" y="4064194"/>
          <a:ext cx="1831952" cy="1099171"/>
        </a:xfrm>
        <a:prstGeom prst="rect">
          <a:avLst/>
        </a:prstGeom>
        <a:solidFill>
          <a:schemeClr val="accent6">
            <a:lumMod val="75000"/>
            <a:alpha val="3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ts val="0"/>
            </a:spcAft>
          </a:pPr>
          <a:r>
            <a:rPr lang="en-US" sz="2400" b="0" i="0" kern="1200" dirty="0" smtClean="0">
              <a:solidFill>
                <a:schemeClr val="bg1"/>
              </a:solidFill>
            </a:rPr>
            <a:t>What Can You Do?</a:t>
          </a:r>
          <a:endParaRPr lang="en-US" sz="2400" b="0" i="0" kern="1200" dirty="0">
            <a:solidFill>
              <a:schemeClr val="bg1"/>
            </a:solidFill>
          </a:endParaRPr>
        </a:p>
      </dsp:txBody>
      <dsp:txXfrm>
        <a:off x="0" y="4064194"/>
        <a:ext cx="1831952" cy="10991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125037-41EF-4A5C-BB66-C8371180D31E}">
      <dsp:nvSpPr>
        <dsp:cNvPr id="0" name=""/>
        <dsp:cNvSpPr/>
      </dsp:nvSpPr>
      <dsp:spPr>
        <a:xfrm>
          <a:off x="0" y="1172787"/>
          <a:ext cx="1831952" cy="1099171"/>
        </a:xfrm>
        <a:prstGeom prst="rect">
          <a:avLst/>
        </a:prstGeom>
        <a:solidFill>
          <a:srgbClr val="CC3300">
            <a:alpha val="3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ts val="0"/>
            </a:spcAft>
          </a:pPr>
          <a:r>
            <a:rPr lang="en-US" sz="2400" b="0" i="0" kern="1200" dirty="0" smtClean="0">
              <a:solidFill>
                <a:schemeClr val="bg1"/>
              </a:solidFill>
            </a:rPr>
            <a:t>Rights</a:t>
          </a:r>
          <a:endParaRPr lang="en-US" sz="2000" b="0" i="0" kern="1200" dirty="0">
            <a:solidFill>
              <a:schemeClr val="bg1"/>
            </a:solidFill>
          </a:endParaRPr>
        </a:p>
      </dsp:txBody>
      <dsp:txXfrm>
        <a:off x="0" y="1172787"/>
        <a:ext cx="1831952" cy="1099171"/>
      </dsp:txXfrm>
    </dsp:sp>
    <dsp:sp modelId="{678F0D8F-800B-4AE5-8048-A193B69143A1}">
      <dsp:nvSpPr>
        <dsp:cNvPr id="0" name=""/>
        <dsp:cNvSpPr/>
      </dsp:nvSpPr>
      <dsp:spPr>
        <a:xfrm>
          <a:off x="0" y="2618490"/>
          <a:ext cx="1831952" cy="1099171"/>
        </a:xfrm>
        <a:prstGeom prst="rect">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ts val="0"/>
            </a:spcAft>
          </a:pPr>
          <a:r>
            <a:rPr lang="en-US" sz="2400" b="1" i="0" kern="1200" dirty="0" smtClean="0">
              <a:solidFill>
                <a:schemeClr val="bg1"/>
              </a:solidFill>
            </a:rPr>
            <a:t>Enrollment Policies</a:t>
          </a:r>
          <a:endParaRPr lang="en-US" sz="2400" b="1" i="0" kern="1200" dirty="0">
            <a:solidFill>
              <a:schemeClr val="bg1"/>
            </a:solidFill>
          </a:endParaRPr>
        </a:p>
      </dsp:txBody>
      <dsp:txXfrm>
        <a:off x="0" y="2618490"/>
        <a:ext cx="1831952" cy="1099171"/>
      </dsp:txXfrm>
    </dsp:sp>
    <dsp:sp modelId="{C30CCD4B-D9F2-46F5-B6C9-00279F7DC88D}">
      <dsp:nvSpPr>
        <dsp:cNvPr id="0" name=""/>
        <dsp:cNvSpPr/>
      </dsp:nvSpPr>
      <dsp:spPr>
        <a:xfrm>
          <a:off x="0" y="4064194"/>
          <a:ext cx="1831952" cy="1099171"/>
        </a:xfrm>
        <a:prstGeom prst="rect">
          <a:avLst/>
        </a:prstGeom>
        <a:solidFill>
          <a:schemeClr val="accent6">
            <a:lumMod val="75000"/>
            <a:alpha val="3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ts val="0"/>
            </a:spcAft>
          </a:pPr>
          <a:r>
            <a:rPr lang="en-US" sz="2400" b="0" i="0" kern="1200" dirty="0" smtClean="0">
              <a:solidFill>
                <a:schemeClr val="bg1"/>
              </a:solidFill>
            </a:rPr>
            <a:t>What Can You Do?</a:t>
          </a:r>
          <a:endParaRPr lang="en-US" sz="2400" b="0" i="0" kern="1200" dirty="0">
            <a:solidFill>
              <a:schemeClr val="bg1"/>
            </a:solidFill>
          </a:endParaRPr>
        </a:p>
      </dsp:txBody>
      <dsp:txXfrm>
        <a:off x="0" y="4064194"/>
        <a:ext cx="1831952" cy="10991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125037-41EF-4A5C-BB66-C8371180D31E}">
      <dsp:nvSpPr>
        <dsp:cNvPr id="0" name=""/>
        <dsp:cNvSpPr/>
      </dsp:nvSpPr>
      <dsp:spPr>
        <a:xfrm>
          <a:off x="0" y="1172787"/>
          <a:ext cx="1831952" cy="1099171"/>
        </a:xfrm>
        <a:prstGeom prst="rect">
          <a:avLst/>
        </a:prstGeom>
        <a:solidFill>
          <a:srgbClr val="CC3300">
            <a:alpha val="3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ts val="0"/>
            </a:spcAft>
          </a:pPr>
          <a:r>
            <a:rPr lang="en-US" sz="2400" b="0" i="0" kern="1200" dirty="0" smtClean="0">
              <a:solidFill>
                <a:schemeClr val="bg1"/>
              </a:solidFill>
            </a:rPr>
            <a:t>Rights</a:t>
          </a:r>
          <a:endParaRPr lang="en-US" sz="2000" b="0" i="0" kern="1200" dirty="0">
            <a:solidFill>
              <a:schemeClr val="bg1"/>
            </a:solidFill>
          </a:endParaRPr>
        </a:p>
      </dsp:txBody>
      <dsp:txXfrm>
        <a:off x="0" y="1172787"/>
        <a:ext cx="1831952" cy="1099171"/>
      </dsp:txXfrm>
    </dsp:sp>
    <dsp:sp modelId="{678F0D8F-800B-4AE5-8048-A193B69143A1}">
      <dsp:nvSpPr>
        <dsp:cNvPr id="0" name=""/>
        <dsp:cNvSpPr/>
      </dsp:nvSpPr>
      <dsp:spPr>
        <a:xfrm>
          <a:off x="0" y="2618490"/>
          <a:ext cx="1831952" cy="1099171"/>
        </a:xfrm>
        <a:prstGeom prst="rect">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ts val="0"/>
            </a:spcAft>
          </a:pPr>
          <a:r>
            <a:rPr lang="en-US" sz="2400" b="1" i="0" kern="1200" dirty="0" smtClean="0">
              <a:solidFill>
                <a:schemeClr val="bg1"/>
              </a:solidFill>
            </a:rPr>
            <a:t>Enrollment Policies</a:t>
          </a:r>
          <a:endParaRPr lang="en-US" sz="2400" b="1" i="0" kern="1200" dirty="0">
            <a:solidFill>
              <a:schemeClr val="bg1"/>
            </a:solidFill>
          </a:endParaRPr>
        </a:p>
      </dsp:txBody>
      <dsp:txXfrm>
        <a:off x="0" y="2618490"/>
        <a:ext cx="1831952" cy="1099171"/>
      </dsp:txXfrm>
    </dsp:sp>
    <dsp:sp modelId="{C30CCD4B-D9F2-46F5-B6C9-00279F7DC88D}">
      <dsp:nvSpPr>
        <dsp:cNvPr id="0" name=""/>
        <dsp:cNvSpPr/>
      </dsp:nvSpPr>
      <dsp:spPr>
        <a:xfrm>
          <a:off x="0" y="4064194"/>
          <a:ext cx="1831952" cy="1099171"/>
        </a:xfrm>
        <a:prstGeom prst="rect">
          <a:avLst/>
        </a:prstGeom>
        <a:solidFill>
          <a:schemeClr val="accent6">
            <a:lumMod val="75000"/>
            <a:alpha val="3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ts val="0"/>
            </a:spcAft>
          </a:pPr>
          <a:r>
            <a:rPr lang="en-US" sz="2400" b="0" i="0" kern="1200" dirty="0" smtClean="0">
              <a:solidFill>
                <a:schemeClr val="bg1"/>
              </a:solidFill>
            </a:rPr>
            <a:t>What Can You Do?</a:t>
          </a:r>
          <a:endParaRPr lang="en-US" sz="2400" b="0" i="0" kern="1200" dirty="0">
            <a:solidFill>
              <a:schemeClr val="bg1"/>
            </a:solidFill>
          </a:endParaRPr>
        </a:p>
      </dsp:txBody>
      <dsp:txXfrm>
        <a:off x="0" y="4064194"/>
        <a:ext cx="1831952" cy="109917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125037-41EF-4A5C-BB66-C8371180D31E}">
      <dsp:nvSpPr>
        <dsp:cNvPr id="0" name=""/>
        <dsp:cNvSpPr/>
      </dsp:nvSpPr>
      <dsp:spPr>
        <a:xfrm>
          <a:off x="0" y="1172787"/>
          <a:ext cx="1831952" cy="1099171"/>
        </a:xfrm>
        <a:prstGeom prst="rect">
          <a:avLst/>
        </a:prstGeom>
        <a:solidFill>
          <a:srgbClr val="CC3300">
            <a:alpha val="3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ts val="0"/>
            </a:spcAft>
          </a:pPr>
          <a:r>
            <a:rPr lang="en-US" sz="2400" b="0" i="0" kern="1200" dirty="0" smtClean="0">
              <a:solidFill>
                <a:schemeClr val="bg1"/>
              </a:solidFill>
            </a:rPr>
            <a:t>Rights</a:t>
          </a:r>
          <a:endParaRPr lang="en-US" sz="2000" b="0" i="0" kern="1200" dirty="0">
            <a:solidFill>
              <a:schemeClr val="bg1"/>
            </a:solidFill>
          </a:endParaRPr>
        </a:p>
      </dsp:txBody>
      <dsp:txXfrm>
        <a:off x="0" y="1172787"/>
        <a:ext cx="1831952" cy="1099171"/>
      </dsp:txXfrm>
    </dsp:sp>
    <dsp:sp modelId="{678F0D8F-800B-4AE5-8048-A193B69143A1}">
      <dsp:nvSpPr>
        <dsp:cNvPr id="0" name=""/>
        <dsp:cNvSpPr/>
      </dsp:nvSpPr>
      <dsp:spPr>
        <a:xfrm>
          <a:off x="0" y="2618490"/>
          <a:ext cx="1831952" cy="1099171"/>
        </a:xfrm>
        <a:prstGeom prst="rect">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ts val="0"/>
            </a:spcAft>
          </a:pPr>
          <a:r>
            <a:rPr lang="en-US" sz="2400" b="1" i="0" kern="1200" dirty="0" smtClean="0">
              <a:solidFill>
                <a:schemeClr val="bg1"/>
              </a:solidFill>
            </a:rPr>
            <a:t>Enrollment Policies</a:t>
          </a:r>
          <a:endParaRPr lang="en-US" sz="2400" b="1" i="0" kern="1200" dirty="0">
            <a:solidFill>
              <a:schemeClr val="bg1"/>
            </a:solidFill>
          </a:endParaRPr>
        </a:p>
      </dsp:txBody>
      <dsp:txXfrm>
        <a:off x="0" y="2618490"/>
        <a:ext cx="1831952" cy="1099171"/>
      </dsp:txXfrm>
    </dsp:sp>
    <dsp:sp modelId="{C30CCD4B-D9F2-46F5-B6C9-00279F7DC88D}">
      <dsp:nvSpPr>
        <dsp:cNvPr id="0" name=""/>
        <dsp:cNvSpPr/>
      </dsp:nvSpPr>
      <dsp:spPr>
        <a:xfrm>
          <a:off x="0" y="4064194"/>
          <a:ext cx="1831952" cy="1099171"/>
        </a:xfrm>
        <a:prstGeom prst="rect">
          <a:avLst/>
        </a:prstGeom>
        <a:solidFill>
          <a:schemeClr val="accent6">
            <a:lumMod val="75000"/>
            <a:alpha val="3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ts val="0"/>
            </a:spcAft>
          </a:pPr>
          <a:r>
            <a:rPr lang="en-US" sz="2400" b="0" i="0" kern="1200" dirty="0" smtClean="0">
              <a:solidFill>
                <a:schemeClr val="bg1"/>
              </a:solidFill>
            </a:rPr>
            <a:t>What Can You Do?</a:t>
          </a:r>
          <a:endParaRPr lang="en-US" sz="2400" b="0" i="0" kern="1200" dirty="0">
            <a:solidFill>
              <a:schemeClr val="bg1"/>
            </a:solidFill>
          </a:endParaRPr>
        </a:p>
      </dsp:txBody>
      <dsp:txXfrm>
        <a:off x="0" y="4064194"/>
        <a:ext cx="1831952" cy="109917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125037-41EF-4A5C-BB66-C8371180D31E}">
      <dsp:nvSpPr>
        <dsp:cNvPr id="0" name=""/>
        <dsp:cNvSpPr/>
      </dsp:nvSpPr>
      <dsp:spPr>
        <a:xfrm>
          <a:off x="0" y="1172787"/>
          <a:ext cx="1831952" cy="1099171"/>
        </a:xfrm>
        <a:prstGeom prst="rect">
          <a:avLst/>
        </a:prstGeom>
        <a:solidFill>
          <a:srgbClr val="CC3300">
            <a:alpha val="3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ts val="0"/>
            </a:spcAft>
          </a:pPr>
          <a:r>
            <a:rPr lang="en-US" sz="2400" b="0" i="0" kern="1200" dirty="0" smtClean="0">
              <a:solidFill>
                <a:schemeClr val="bg1"/>
              </a:solidFill>
            </a:rPr>
            <a:t>Rights</a:t>
          </a:r>
          <a:endParaRPr lang="en-US" sz="2000" b="0" i="0" kern="1200" dirty="0">
            <a:solidFill>
              <a:schemeClr val="bg1"/>
            </a:solidFill>
          </a:endParaRPr>
        </a:p>
      </dsp:txBody>
      <dsp:txXfrm>
        <a:off x="0" y="1172787"/>
        <a:ext cx="1831952" cy="1099171"/>
      </dsp:txXfrm>
    </dsp:sp>
    <dsp:sp modelId="{678F0D8F-800B-4AE5-8048-A193B69143A1}">
      <dsp:nvSpPr>
        <dsp:cNvPr id="0" name=""/>
        <dsp:cNvSpPr/>
      </dsp:nvSpPr>
      <dsp:spPr>
        <a:xfrm>
          <a:off x="0" y="2618490"/>
          <a:ext cx="1831952" cy="1099171"/>
        </a:xfrm>
        <a:prstGeom prst="rect">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ts val="0"/>
            </a:spcAft>
          </a:pPr>
          <a:r>
            <a:rPr lang="en-US" sz="2400" b="1" i="0" kern="1200" dirty="0" smtClean="0">
              <a:solidFill>
                <a:schemeClr val="bg1"/>
              </a:solidFill>
            </a:rPr>
            <a:t>Enrollment Policies</a:t>
          </a:r>
          <a:endParaRPr lang="en-US" sz="2400" b="1" i="0" kern="1200" dirty="0">
            <a:solidFill>
              <a:schemeClr val="bg1"/>
            </a:solidFill>
          </a:endParaRPr>
        </a:p>
      </dsp:txBody>
      <dsp:txXfrm>
        <a:off x="0" y="2618490"/>
        <a:ext cx="1831952" cy="1099171"/>
      </dsp:txXfrm>
    </dsp:sp>
    <dsp:sp modelId="{C30CCD4B-D9F2-46F5-B6C9-00279F7DC88D}">
      <dsp:nvSpPr>
        <dsp:cNvPr id="0" name=""/>
        <dsp:cNvSpPr/>
      </dsp:nvSpPr>
      <dsp:spPr>
        <a:xfrm>
          <a:off x="0" y="4064194"/>
          <a:ext cx="1831952" cy="1099171"/>
        </a:xfrm>
        <a:prstGeom prst="rect">
          <a:avLst/>
        </a:prstGeom>
        <a:solidFill>
          <a:schemeClr val="accent6">
            <a:lumMod val="75000"/>
            <a:alpha val="3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ts val="0"/>
            </a:spcAft>
          </a:pPr>
          <a:r>
            <a:rPr lang="en-US" sz="2400" b="0" i="0" kern="1200" dirty="0" smtClean="0">
              <a:solidFill>
                <a:schemeClr val="bg1"/>
              </a:solidFill>
            </a:rPr>
            <a:t>What Can You Do?</a:t>
          </a:r>
          <a:endParaRPr lang="en-US" sz="2400" b="0" i="0" kern="1200" dirty="0">
            <a:solidFill>
              <a:schemeClr val="bg1"/>
            </a:solidFill>
          </a:endParaRPr>
        </a:p>
      </dsp:txBody>
      <dsp:txXfrm>
        <a:off x="0" y="4064194"/>
        <a:ext cx="1831952" cy="109917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125037-41EF-4A5C-BB66-C8371180D31E}">
      <dsp:nvSpPr>
        <dsp:cNvPr id="0" name=""/>
        <dsp:cNvSpPr/>
      </dsp:nvSpPr>
      <dsp:spPr>
        <a:xfrm>
          <a:off x="0" y="1172787"/>
          <a:ext cx="1831952" cy="1099171"/>
        </a:xfrm>
        <a:prstGeom prst="rect">
          <a:avLst/>
        </a:prstGeom>
        <a:solidFill>
          <a:srgbClr val="CC3300">
            <a:alpha val="3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ts val="0"/>
            </a:spcAft>
          </a:pPr>
          <a:r>
            <a:rPr lang="en-US" sz="2400" b="0" i="0" kern="1200" dirty="0" smtClean="0">
              <a:solidFill>
                <a:schemeClr val="bg1"/>
              </a:solidFill>
            </a:rPr>
            <a:t>Rights</a:t>
          </a:r>
          <a:endParaRPr lang="en-US" sz="2000" b="0" i="0" kern="1200" dirty="0">
            <a:solidFill>
              <a:schemeClr val="bg1"/>
            </a:solidFill>
          </a:endParaRPr>
        </a:p>
      </dsp:txBody>
      <dsp:txXfrm>
        <a:off x="0" y="1172787"/>
        <a:ext cx="1831952" cy="1099171"/>
      </dsp:txXfrm>
    </dsp:sp>
    <dsp:sp modelId="{678F0D8F-800B-4AE5-8048-A193B69143A1}">
      <dsp:nvSpPr>
        <dsp:cNvPr id="0" name=""/>
        <dsp:cNvSpPr/>
      </dsp:nvSpPr>
      <dsp:spPr>
        <a:xfrm>
          <a:off x="0" y="2618490"/>
          <a:ext cx="1831952" cy="1099171"/>
        </a:xfrm>
        <a:prstGeom prst="rect">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ts val="0"/>
            </a:spcAft>
          </a:pPr>
          <a:r>
            <a:rPr lang="en-US" sz="2400" b="1" i="0" kern="1200" dirty="0" smtClean="0">
              <a:solidFill>
                <a:schemeClr val="bg1"/>
              </a:solidFill>
            </a:rPr>
            <a:t>Enrollment Policies</a:t>
          </a:r>
          <a:endParaRPr lang="en-US" sz="2400" b="1" i="0" kern="1200" dirty="0">
            <a:solidFill>
              <a:schemeClr val="bg1"/>
            </a:solidFill>
          </a:endParaRPr>
        </a:p>
      </dsp:txBody>
      <dsp:txXfrm>
        <a:off x="0" y="2618490"/>
        <a:ext cx="1831952" cy="1099171"/>
      </dsp:txXfrm>
    </dsp:sp>
    <dsp:sp modelId="{C30CCD4B-D9F2-46F5-B6C9-00279F7DC88D}">
      <dsp:nvSpPr>
        <dsp:cNvPr id="0" name=""/>
        <dsp:cNvSpPr/>
      </dsp:nvSpPr>
      <dsp:spPr>
        <a:xfrm>
          <a:off x="0" y="4064194"/>
          <a:ext cx="1831952" cy="1099171"/>
        </a:xfrm>
        <a:prstGeom prst="rect">
          <a:avLst/>
        </a:prstGeom>
        <a:solidFill>
          <a:schemeClr val="accent6">
            <a:lumMod val="75000"/>
            <a:alpha val="3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ts val="0"/>
            </a:spcAft>
          </a:pPr>
          <a:r>
            <a:rPr lang="en-US" sz="2400" b="0" i="0" kern="1200" dirty="0" smtClean="0">
              <a:solidFill>
                <a:schemeClr val="bg1"/>
              </a:solidFill>
            </a:rPr>
            <a:t>What Can You Do?</a:t>
          </a:r>
          <a:endParaRPr lang="en-US" sz="2400" b="0" i="0" kern="1200" dirty="0">
            <a:solidFill>
              <a:schemeClr val="bg1"/>
            </a:solidFill>
          </a:endParaRPr>
        </a:p>
      </dsp:txBody>
      <dsp:txXfrm>
        <a:off x="0" y="4064194"/>
        <a:ext cx="1831952" cy="109917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542818-A836-441B-9068-91CE8C0C4A5C}" type="datetimeFigureOut">
              <a:rPr lang="en-US" smtClean="0"/>
              <a:t>10/23/2017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2AC387-9166-4B6D-9B2A-095E686B2236}" type="slidenum">
              <a:rPr lang="en-US" smtClean="0"/>
              <a:t>‹#›</a:t>
            </a:fld>
            <a:endParaRPr lang="en-US" dirty="0"/>
          </a:p>
        </p:txBody>
      </p:sp>
    </p:spTree>
    <p:extLst>
      <p:ext uri="{BB962C8B-B14F-4D97-AF65-F5344CB8AC3E}">
        <p14:creationId xmlns:p14="http://schemas.microsoft.com/office/powerpoint/2010/main" val="1834631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Good evening.</a:t>
            </a:r>
            <a:r>
              <a:rPr lang="en-US" baseline="0" dirty="0" smtClean="0"/>
              <a:t> My name is David Grau and I am an Associate Counsel and Legal Fellow with the Educational Opportunities Project at the Lawyers’ Committee For Civil Right Under Law. </a:t>
            </a:r>
            <a:r>
              <a:rPr lang="en-US" dirty="0" smtClean="0"/>
              <a:t>The Lawyers’ Committee is a nonpartisan, nonprofit organization, formed in 1963 at the request of President John F. Kennedy to combat racial discrimination and the resulting inequality of opportunity – work that continues to be so</a:t>
            </a:r>
            <a:r>
              <a:rPr lang="en-US" baseline="0" dirty="0" smtClean="0"/>
              <a:t> </a:t>
            </a:r>
            <a:r>
              <a:rPr lang="en-US" dirty="0" smtClean="0"/>
              <a:t>vital today. A</a:t>
            </a:r>
            <a:r>
              <a:rPr lang="en-US" baseline="0" dirty="0" smtClean="0"/>
              <a:t> bit about me: b</a:t>
            </a:r>
            <a:r>
              <a:rPr lang="en-US" dirty="0" smtClean="0"/>
              <a:t>efore attending law school, I taught elementary</a:t>
            </a:r>
            <a:r>
              <a:rPr lang="en-US" baseline="0" dirty="0" smtClean="0"/>
              <a:t> science at a public school in Prince George’s County, Maryland to an incredible group of 3</a:t>
            </a:r>
            <a:r>
              <a:rPr lang="en-US" baseline="30000" dirty="0" smtClean="0"/>
              <a:t>rd</a:t>
            </a:r>
            <a:r>
              <a:rPr lang="en-US" baseline="0" dirty="0" smtClean="0"/>
              <a:t> and 4</a:t>
            </a:r>
            <a:r>
              <a:rPr lang="en-US" baseline="30000" dirty="0" smtClean="0"/>
              <a:t>th</a:t>
            </a:r>
            <a:r>
              <a:rPr lang="en-US" baseline="0" dirty="0" smtClean="0"/>
              <a:t> graders. My students continue to inspire me today and are a big part of my commitment to providing an excellent education for all children</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DF61EA0F-A667-4B49-8422-0062BC55E249}"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592614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kern="1200" dirty="0" smtClean="0">
                <a:solidFill>
                  <a:schemeClr val="tx1"/>
                </a:solidFill>
                <a:effectLst/>
                <a:latin typeface="+mn-lt"/>
                <a:ea typeface="+mn-ea"/>
                <a:cs typeface="+mn-cs"/>
              </a:rPr>
              <a:t>Finally, other</a:t>
            </a:r>
            <a:r>
              <a:rPr lang="en-US" sz="1200" b="0" kern="1200" baseline="0" dirty="0" smtClean="0">
                <a:solidFill>
                  <a:schemeClr val="tx1"/>
                </a:solidFill>
                <a:effectLst/>
                <a:latin typeface="+mn-lt"/>
                <a:ea typeface="+mn-ea"/>
                <a:cs typeface="+mn-cs"/>
              </a:rPr>
              <a:t> issues we often see with district enrollment policies involve parents with limited English proficiency, refugee students, and homeless students. </a:t>
            </a:r>
            <a:endParaRPr lang="en-US" sz="1200" b="0" kern="1200" dirty="0" smtClean="0">
              <a:solidFill>
                <a:schemeClr val="tx1"/>
              </a:solidFill>
              <a:effectLst/>
              <a:latin typeface="+mn-lt"/>
              <a:ea typeface="+mn-ea"/>
              <a:cs typeface="+mn-cs"/>
            </a:endParaRPr>
          </a:p>
          <a:p>
            <a:pPr lvl="0"/>
            <a:endParaRPr lang="en-US" sz="1200" b="1"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For </a:t>
            </a:r>
            <a:r>
              <a:rPr lang="en-US" sz="1200" b="1" kern="1200" dirty="0" smtClean="0">
                <a:solidFill>
                  <a:schemeClr val="tx1"/>
                </a:solidFill>
                <a:effectLst/>
                <a:latin typeface="+mn-lt"/>
                <a:ea typeface="+mn-ea"/>
                <a:cs typeface="+mn-cs"/>
              </a:rPr>
              <a:t>parents with limited English proficiency </a:t>
            </a:r>
            <a:r>
              <a:rPr lang="en-US" sz="1200" kern="1200" dirty="0" smtClean="0">
                <a:solidFill>
                  <a:schemeClr val="tx1"/>
                </a:solidFill>
                <a:effectLst/>
                <a:latin typeface="+mn-lt"/>
                <a:ea typeface="+mn-ea"/>
                <a:cs typeface="+mn-cs"/>
              </a:rPr>
              <a:t>who seek to enroll a child in public school, districts must “meaningfully communicate material information” about enrollment.</a:t>
            </a:r>
            <a:r>
              <a:rPr lang="en-US" sz="1200" kern="1200" baseline="0" dirty="0" smtClean="0">
                <a:solidFill>
                  <a:schemeClr val="tx1"/>
                </a:solidFill>
                <a:effectLst/>
                <a:latin typeface="+mn-lt"/>
                <a:ea typeface="+mn-ea"/>
                <a:cs typeface="+mn-cs"/>
              </a:rPr>
              <a:t> They typically satisfy this rule by </a:t>
            </a:r>
            <a:r>
              <a:rPr lang="en-US" sz="1200" kern="1200" dirty="0" smtClean="0">
                <a:solidFill>
                  <a:schemeClr val="tx1"/>
                </a:solidFill>
                <a:effectLst/>
                <a:latin typeface="+mn-lt"/>
                <a:ea typeface="+mn-ea"/>
                <a:cs typeface="+mn-cs"/>
              </a:rPr>
              <a:t>translating enrollment documents into languages other than English and having some method of responding to parents’ questions</a:t>
            </a:r>
            <a:r>
              <a:rPr lang="en-US" sz="1200" kern="1200" baseline="0" dirty="0" smtClean="0">
                <a:solidFill>
                  <a:schemeClr val="tx1"/>
                </a:solidFill>
                <a:effectLst/>
                <a:latin typeface="+mn-lt"/>
                <a:ea typeface="+mn-ea"/>
                <a:cs typeface="+mn-cs"/>
              </a:rPr>
              <a:t> in languages beyond English.</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b="0" kern="1200" dirty="0" smtClean="0">
                <a:solidFill>
                  <a:schemeClr val="tx1"/>
                </a:solidFill>
                <a:effectLst/>
                <a:latin typeface="+mn-lt"/>
                <a:ea typeface="+mn-ea"/>
                <a:cs typeface="+mn-cs"/>
              </a:rPr>
              <a:t>The right of all children to attend public school regardless of immigration status also applies to </a:t>
            </a:r>
            <a:r>
              <a:rPr lang="en-US" sz="1200" b="1" kern="1200" dirty="0" smtClean="0">
                <a:solidFill>
                  <a:schemeClr val="tx1"/>
                </a:solidFill>
                <a:effectLst/>
                <a:latin typeface="+mn-lt"/>
                <a:ea typeface="+mn-ea"/>
                <a:cs typeface="+mn-cs"/>
              </a:rPr>
              <a:t>refugee</a:t>
            </a:r>
            <a:r>
              <a:rPr lang="en-US" sz="1200" b="1" kern="1200" baseline="0" dirty="0" smtClean="0">
                <a:solidFill>
                  <a:schemeClr val="tx1"/>
                </a:solidFill>
                <a:effectLst/>
                <a:latin typeface="+mn-lt"/>
                <a:ea typeface="+mn-ea"/>
                <a:cs typeface="+mn-cs"/>
              </a:rPr>
              <a:t> children</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These students should be placed in school in accordance with their stated age while embassies and other organizations work to secure appropriate documentation that may be initially unavailable.</a:t>
            </a:r>
          </a:p>
          <a:p>
            <a:pPr lvl="0"/>
            <a:endParaRPr lang="en-US" sz="1200" b="0" i="0" kern="1200" dirty="0" smtClean="0">
              <a:solidFill>
                <a:schemeClr val="tx1"/>
              </a:solidFill>
              <a:effectLst/>
              <a:latin typeface="+mn-lt"/>
              <a:ea typeface="+mn-ea"/>
              <a:cs typeface="+mn-cs"/>
            </a:endParaRPr>
          </a:p>
          <a:p>
            <a:pPr lvl="0"/>
            <a:r>
              <a:rPr lang="en-US" sz="1200" b="0" i="0" kern="1200" dirty="0" smtClean="0">
                <a:solidFill>
                  <a:schemeClr val="tx1"/>
                </a:solidFill>
                <a:effectLst/>
                <a:latin typeface="+mn-lt"/>
                <a:ea typeface="+mn-ea"/>
                <a:cs typeface="+mn-cs"/>
              </a:rPr>
              <a:t>Finally, </a:t>
            </a:r>
            <a:r>
              <a:rPr lang="en-US" sz="1200" b="1" i="0" u="none" kern="1200" dirty="0" smtClean="0">
                <a:solidFill>
                  <a:schemeClr val="tx1"/>
                </a:solidFill>
                <a:effectLst/>
                <a:latin typeface="+mn-lt"/>
                <a:ea typeface="+mn-ea"/>
                <a:cs typeface="+mn-cs"/>
              </a:rPr>
              <a:t>h</a:t>
            </a:r>
            <a:r>
              <a:rPr lang="en-US" sz="1200" b="1" u="none" kern="1200" dirty="0" smtClean="0">
                <a:solidFill>
                  <a:schemeClr val="tx1"/>
                </a:solidFill>
                <a:effectLst/>
                <a:latin typeface="+mn-lt"/>
                <a:ea typeface="+mn-ea"/>
                <a:cs typeface="+mn-cs"/>
              </a:rPr>
              <a:t>omeless children</a:t>
            </a:r>
            <a:r>
              <a:rPr lang="en-US" sz="1200" b="0" u="none"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are exempt from a district’s residency requirements.</a:t>
            </a:r>
          </a:p>
        </p:txBody>
      </p:sp>
      <p:sp>
        <p:nvSpPr>
          <p:cNvPr id="4" name="Slide Number Placeholder 3"/>
          <p:cNvSpPr>
            <a:spLocks noGrp="1"/>
          </p:cNvSpPr>
          <p:nvPr>
            <p:ph type="sldNum" sz="quarter" idx="10"/>
          </p:nvPr>
        </p:nvSpPr>
        <p:spPr/>
        <p:txBody>
          <a:bodyPr/>
          <a:lstStyle/>
          <a:p>
            <a:fld id="{DF61EA0F-A667-4B49-8422-0062BC55E249}" type="slidenum">
              <a:rPr lang="en-US">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199640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smtClean="0"/>
              <a:t>These rules and additional details are summarized in</a:t>
            </a:r>
            <a:r>
              <a:rPr lang="en-US" u="none" baseline="0" dirty="0" smtClean="0"/>
              <a:t> the Lawyers’ Committee’s </a:t>
            </a:r>
            <a:r>
              <a:rPr lang="en-US" u="none" dirty="0" smtClean="0"/>
              <a:t>FAQ about Immigration</a:t>
            </a:r>
            <a:r>
              <a:rPr lang="en-US" u="none" baseline="0" dirty="0" smtClean="0"/>
              <a:t> Status </a:t>
            </a:r>
            <a:r>
              <a:rPr lang="en-US" u="none" dirty="0" smtClean="0"/>
              <a:t>for Educators and Parents on the rights of all children to enroll in school. It can provide another helpful resource if you encounter any challenges</a:t>
            </a:r>
            <a:r>
              <a:rPr lang="en-US" u="none" baseline="0" dirty="0" smtClean="0"/>
              <a:t> and is available on our website – www.LawyersCommittee.org/LetUsLearn – and on the AFT’s ShareMyLesson site in the Immigration Resources collection, the location of which and website are shown here.</a:t>
            </a:r>
            <a:endParaRPr lang="en-US" u="none" dirty="0" smtClean="0"/>
          </a:p>
        </p:txBody>
      </p:sp>
      <p:sp>
        <p:nvSpPr>
          <p:cNvPr id="4" name="Slide Number Placeholder 3"/>
          <p:cNvSpPr>
            <a:spLocks noGrp="1"/>
          </p:cNvSpPr>
          <p:nvPr>
            <p:ph type="sldNum" sz="quarter" idx="10"/>
          </p:nvPr>
        </p:nvSpPr>
        <p:spPr/>
        <p:txBody>
          <a:bodyPr/>
          <a:lstStyle/>
          <a:p>
            <a:fld id="{DF61EA0F-A667-4B49-8422-0062BC55E249}" type="slidenum">
              <a:rPr lang="en-US">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4188582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a:t>
            </a:r>
            <a:r>
              <a:rPr lang="en-US" dirty="0" smtClean="0"/>
              <a:t>let’s </a:t>
            </a:r>
            <a:r>
              <a:rPr lang="en-US" dirty="0"/>
              <a:t>talk about what you </a:t>
            </a:r>
            <a:r>
              <a:rPr lang="en-US" dirty="0" smtClean="0"/>
              <a:t>can do</a:t>
            </a:r>
            <a:r>
              <a:rPr lang="en-US" baseline="0" dirty="0" smtClean="0"/>
              <a:t> if you are concerned that your school is denying or discouraging enrollment to students based on immigration status.</a:t>
            </a:r>
          </a:p>
          <a:p>
            <a:endParaRPr lang="en-US" dirty="0" smtClean="0"/>
          </a:p>
          <a:p>
            <a:r>
              <a:rPr lang="en-US" dirty="0" smtClean="0"/>
              <a:t>There</a:t>
            </a:r>
            <a:r>
              <a:rPr lang="en-US" baseline="0" dirty="0" smtClean="0"/>
              <a:t> are several ways you can make a difference </a:t>
            </a:r>
          </a:p>
          <a:p>
            <a:pPr marL="171450" indent="-171450">
              <a:buFont typeface="Arial" panose="020B0604020202020204" pitchFamily="34" charset="0"/>
              <a:buChar char="•"/>
            </a:pPr>
            <a:r>
              <a:rPr lang="en-US" baseline="0" dirty="0" smtClean="0"/>
              <a:t>By working with parents and students; </a:t>
            </a:r>
          </a:p>
          <a:p>
            <a:pPr marL="171450" indent="-171450">
              <a:buFont typeface="Arial" panose="020B0604020202020204" pitchFamily="34" charset="0"/>
              <a:buChar char="•"/>
            </a:pPr>
            <a:r>
              <a:rPr lang="en-US" baseline="0" dirty="0" smtClean="0"/>
              <a:t>Working with people at your school, district, and state; </a:t>
            </a:r>
          </a:p>
          <a:p>
            <a:pPr marL="171450" indent="-171450">
              <a:buFont typeface="Arial" panose="020B0604020202020204" pitchFamily="34" charset="0"/>
              <a:buChar char="•"/>
            </a:pPr>
            <a:r>
              <a:rPr lang="en-US" baseline="0" dirty="0" smtClean="0"/>
              <a:t>and working with other advocates for education, such as the AFT or the Lawyers’ Committee.</a:t>
            </a:r>
            <a:endParaRPr lang="en-US" dirty="0" smtClean="0"/>
          </a:p>
        </p:txBody>
      </p:sp>
      <p:sp>
        <p:nvSpPr>
          <p:cNvPr id="4" name="Slide Number Placeholder 3"/>
          <p:cNvSpPr>
            <a:spLocks noGrp="1"/>
          </p:cNvSpPr>
          <p:nvPr>
            <p:ph type="sldNum" sz="quarter" idx="10"/>
          </p:nvPr>
        </p:nvSpPr>
        <p:spPr/>
        <p:txBody>
          <a:bodyPr/>
          <a:lstStyle/>
          <a:p>
            <a:fld id="{DF61EA0F-A667-4B49-8422-0062BC55E249}"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813390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you</a:t>
            </a:r>
            <a:r>
              <a:rPr lang="en-US" baseline="0" dirty="0" smtClean="0"/>
              <a:t> can work with the parents and students in your community. You can take the information you learn today and the other resources we have available to engage with parents and students. Help them know their legal rights to enroll in public school. Share our Know Your Rights Flyer for Parents and the other resources we have available online. </a:t>
            </a:r>
          </a:p>
          <a:p>
            <a:endParaRPr lang="en-US" baseline="0" dirty="0" smtClean="0"/>
          </a:p>
          <a:p>
            <a:r>
              <a:rPr lang="en-US" baseline="0" dirty="0" smtClean="0"/>
              <a:t>Perhaps most importantly, you can also work to create a safe space within your classroom and school for immigrant and undocumented children and families. </a:t>
            </a:r>
            <a:r>
              <a:rPr lang="en-US" dirty="0" smtClean="0"/>
              <a:t>As an educator, take a stance. Support your vulnerable students by talking with them, sharing resources, and working with your school to help them enroll and stay in school.</a:t>
            </a:r>
          </a:p>
        </p:txBody>
      </p:sp>
      <p:sp>
        <p:nvSpPr>
          <p:cNvPr id="4" name="Slide Number Placeholder 3"/>
          <p:cNvSpPr>
            <a:spLocks noGrp="1"/>
          </p:cNvSpPr>
          <p:nvPr>
            <p:ph type="sldNum" sz="quarter" idx="10"/>
          </p:nvPr>
        </p:nvSpPr>
        <p:spPr/>
        <p:txBody>
          <a:bodyPr/>
          <a:lstStyle/>
          <a:p>
            <a:fld id="{DF61EA0F-A667-4B49-8422-0062BC55E249}"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99576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Second, you can get involved</a:t>
            </a:r>
            <a:r>
              <a:rPr lang="en-US" baseline="0" dirty="0" smtClean="0"/>
              <a:t> at the school, district, and state level. Find your school’s or district’s enrollment policy. These are usually located online and should be available in languages beyond English so that they are accessible and understandable for all. If your district’s policy is not in compliance with these rules, discuss why that is with staff members you know and trust. You can also get involved on </a:t>
            </a:r>
            <a:r>
              <a:rPr lang="en-US" sz="1200" dirty="0" smtClean="0"/>
              <a:t>the state level by calling state representatives</a:t>
            </a:r>
            <a:r>
              <a:rPr lang="en-US" sz="1200" baseline="0" dirty="0" smtClean="0"/>
              <a:t> </a:t>
            </a:r>
            <a:r>
              <a:rPr lang="en-US" sz="1200" dirty="0" smtClean="0"/>
              <a:t>and local leaders to change, affirm, or clarify the existing laws on school enrollment.</a:t>
            </a:r>
            <a:endParaRPr lang="en-US" dirty="0" smtClean="0"/>
          </a:p>
          <a:p>
            <a:endParaRPr lang="en-US" dirty="0" smtClean="0"/>
          </a:p>
          <a:p>
            <a:pPr lvl="0"/>
            <a:endParaRPr lang="en-US" sz="1200" dirty="0"/>
          </a:p>
        </p:txBody>
      </p:sp>
      <p:sp>
        <p:nvSpPr>
          <p:cNvPr id="4" name="Slide Number Placeholder 3"/>
          <p:cNvSpPr>
            <a:spLocks noGrp="1"/>
          </p:cNvSpPr>
          <p:nvPr>
            <p:ph type="sldNum" sz="quarter" idx="10"/>
          </p:nvPr>
        </p:nvSpPr>
        <p:spPr/>
        <p:txBody>
          <a:bodyPr/>
          <a:lstStyle/>
          <a:p>
            <a:fld id="{DF61EA0F-A667-4B49-8422-0062BC55E249}"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501327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don’t feel comfortable</a:t>
            </a:r>
            <a:r>
              <a:rPr lang="en-US" baseline="0" dirty="0" smtClean="0"/>
              <a:t> discussing these matters with your school, district, or state, there are other ways to make a difference. Stay informed about school enrollment and immigration issues. Discuss these issues with other advocates for education, like the AFT or the Lawyers’ Committee. </a:t>
            </a:r>
          </a:p>
          <a:p>
            <a:endParaRPr lang="en-US" baseline="0" dirty="0" smtClean="0"/>
          </a:p>
          <a:p>
            <a:r>
              <a:rPr lang="en-US" baseline="0" dirty="0" smtClean="0"/>
              <a:t>To protect the right of all children to attend public school regardless of their immigration status, the Lawyers’ Committee for Civil Right Under Law has launched a new initiative called Let Us Learn: Schools for Every </a:t>
            </a:r>
            <a:r>
              <a:rPr lang="en-US" baseline="0" dirty="0" smtClean="0"/>
              <a:t>Child.</a:t>
            </a:r>
            <a:endParaRPr lang="en-US" baseline="0" dirty="0" smtClean="0"/>
          </a:p>
        </p:txBody>
      </p:sp>
      <p:sp>
        <p:nvSpPr>
          <p:cNvPr id="4" name="Slide Number Placeholder 3"/>
          <p:cNvSpPr>
            <a:spLocks noGrp="1"/>
          </p:cNvSpPr>
          <p:nvPr>
            <p:ph type="sldNum" sz="quarter" idx="10"/>
          </p:nvPr>
        </p:nvSpPr>
        <p:spPr/>
        <p:txBody>
          <a:bodyPr/>
          <a:lstStyle/>
          <a:p>
            <a:fld id="{DF61EA0F-A667-4B49-8422-0062BC55E249}"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833582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As part of this project, we’ve sent letters to all 50 state Attorneys General asking them to remind schools and districts of the constitutional rights of immigrant children to attend school. We’ve targeted school districts around the country with noncompliant policies and demanded that they bring their policies and public information in line with the law.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For educators and parents, we’ve launched a new website with resources, like the ones we’ve shared today, about the law on school enrollment. We’ve also created an online form for parents and educators to ask questions about student enrollment and report districts and schools that have noncompliant student enrollment policies and practices securely and anonymously.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Once again, that website is </a:t>
            </a:r>
            <a:r>
              <a:rPr lang="en-US" sz="1600" dirty="0" smtClean="0"/>
              <a:t>www.LawyersCommittee.org/LetUsLearn</a:t>
            </a:r>
            <a:r>
              <a:rPr lang="en-US" sz="1600" baseline="0" dirty="0" smtClean="0"/>
              <a:t> and you can g</a:t>
            </a:r>
            <a:r>
              <a:rPr lang="en-US" sz="1600" dirty="0" smtClean="0"/>
              <a:t>o</a:t>
            </a:r>
            <a:r>
              <a:rPr lang="en-US" sz="1600" baseline="0" dirty="0" smtClean="0"/>
              <a:t> there with any questions you may have about student enrollment or to anonymously report schools or districts that might have illegal student enrollment policies. This is anonymous reporting; if you see something you think is wrong, please come forward so that we can investigate the situation, work with the district to correct their policies, and protect the constitutional right of immigrant and undocumented students to an education.</a:t>
            </a:r>
            <a:endParaRPr lang="en-US" sz="1600" dirty="0" smtClean="0"/>
          </a:p>
          <a:p>
            <a:endParaRPr lang="en-US" sz="1600" dirty="0" smtClean="0"/>
          </a:p>
        </p:txBody>
      </p:sp>
      <p:sp>
        <p:nvSpPr>
          <p:cNvPr id="4" name="Slide Number Placeholder 3"/>
          <p:cNvSpPr>
            <a:spLocks noGrp="1"/>
          </p:cNvSpPr>
          <p:nvPr>
            <p:ph type="sldNum" sz="quarter" idx="10"/>
          </p:nvPr>
        </p:nvSpPr>
        <p:spPr/>
        <p:txBody>
          <a:bodyPr/>
          <a:lstStyle/>
          <a:p>
            <a:fld id="{F02AC387-9166-4B6D-9B2A-095E686B2236}" type="slidenum">
              <a:rPr lang="en-US" smtClean="0"/>
              <a:t>16</a:t>
            </a:fld>
            <a:endParaRPr lang="en-US" dirty="0"/>
          </a:p>
        </p:txBody>
      </p:sp>
    </p:spTree>
    <p:extLst>
      <p:ext uri="{BB962C8B-B14F-4D97-AF65-F5344CB8AC3E}">
        <p14:creationId xmlns:p14="http://schemas.microsoft.com/office/powerpoint/2010/main" val="1957678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all for the opportunity to share this information and our resources with you</a:t>
            </a:r>
            <a:r>
              <a:rPr lang="en-US" baseline="0" dirty="0" smtClean="0"/>
              <a:t> this evening. Again, if you’re interested in learning more about the rights of immigrant children to attend public school and what documentation districts may ask for during enrollment, I’d encourage you to explore our resources at www.LawyersCommittee.org/LetUsLearn as well as those on general education issues and parent support from our PREP program at </a:t>
            </a:r>
            <a:r>
              <a:rPr lang="en-US" baseline="0" smtClean="0"/>
              <a:t>www.PREPparents.org</a:t>
            </a:r>
            <a:r>
              <a:rPr lang="en-US" baseline="0" smtClean="0"/>
              <a:t>.</a:t>
            </a:r>
            <a:endParaRPr lang="en-US" baseline="0" dirty="0" smtClean="0"/>
          </a:p>
        </p:txBody>
      </p:sp>
      <p:sp>
        <p:nvSpPr>
          <p:cNvPr id="4" name="Slide Number Placeholder 3"/>
          <p:cNvSpPr>
            <a:spLocks noGrp="1"/>
          </p:cNvSpPr>
          <p:nvPr>
            <p:ph type="sldNum" sz="quarter" idx="10"/>
          </p:nvPr>
        </p:nvSpPr>
        <p:spPr/>
        <p:txBody>
          <a:bodyPr/>
          <a:lstStyle/>
          <a:p>
            <a:fld id="{DF61EA0F-A667-4B49-8422-0062BC55E249}"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034197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created this presentation specifically for you.</a:t>
            </a:r>
            <a:r>
              <a:rPr lang="en-US" baseline="0" dirty="0" smtClean="0"/>
              <a:t> </a:t>
            </a:r>
            <a:r>
              <a:rPr lang="en-US" dirty="0" smtClean="0"/>
              <a:t>To quickly give you a sense of where we’re going,</a:t>
            </a:r>
            <a:r>
              <a:rPr lang="en-US" baseline="0" dirty="0" smtClean="0"/>
              <a:t> we’ll first discuss children’s rights to an education and where those rights come from. </a:t>
            </a:r>
          </a:p>
          <a:p>
            <a:endParaRPr lang="en-US" baseline="0" dirty="0" smtClean="0"/>
          </a:p>
          <a:p>
            <a:r>
              <a:rPr lang="en-US" baseline="0" dirty="0" smtClean="0"/>
              <a:t>Second, we’ll talk about how that right to an education impacts student enrollment policies and some of the most common issues that arise with noncompliant district enrollment policies. </a:t>
            </a:r>
          </a:p>
          <a:p>
            <a:endParaRPr lang="en-US" baseline="0" dirty="0" smtClean="0"/>
          </a:p>
          <a:p>
            <a:r>
              <a:rPr lang="en-US" baseline="0" dirty="0" smtClean="0"/>
              <a:t>Third, we’ll turn to what you can do to ensure that all children can attend school. We’ll talk, in turn, about how you can help parents and students know their rights; how you can work with schools, districts, and your states to ensure correct policies; and what resources and programs other advocates for education, like the AFT and Lawyers’ Committee, have created to support your efforts</a:t>
            </a:r>
            <a:r>
              <a:rPr lang="en-US" baseline="0" dirty="0" smtClean="0"/>
              <a:t>.</a:t>
            </a:r>
            <a:endParaRPr lang="en-US" dirty="0" smtClean="0"/>
          </a:p>
        </p:txBody>
      </p:sp>
      <p:sp>
        <p:nvSpPr>
          <p:cNvPr id="4" name="Slide Number Placeholder 3"/>
          <p:cNvSpPr>
            <a:spLocks noGrp="1"/>
          </p:cNvSpPr>
          <p:nvPr>
            <p:ph type="sldNum" sz="quarter" idx="10"/>
          </p:nvPr>
        </p:nvSpPr>
        <p:spPr/>
        <p:txBody>
          <a:bodyPr/>
          <a:lstStyle/>
          <a:p>
            <a:fld id="{DF61EA0F-A667-4B49-8422-0062BC55E249}"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86227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Under </a:t>
            </a:r>
            <a:r>
              <a:rPr lang="en-US" sz="1200" b="0" i="0" kern="1200" dirty="0" smtClean="0">
                <a:solidFill>
                  <a:schemeClr val="tx1"/>
                </a:solidFill>
                <a:effectLst/>
                <a:latin typeface="+mn-lt"/>
                <a:ea typeface="+mn-ea"/>
                <a:cs typeface="+mn-cs"/>
              </a:rPr>
              <a:t>state </a:t>
            </a:r>
            <a:r>
              <a:rPr lang="en-US" sz="1200" b="0" i="0" kern="1200" dirty="0">
                <a:solidFill>
                  <a:schemeClr val="tx1"/>
                </a:solidFill>
                <a:effectLst/>
                <a:latin typeface="+mn-lt"/>
                <a:ea typeface="+mn-ea"/>
                <a:cs typeface="+mn-cs"/>
              </a:rPr>
              <a:t>and </a:t>
            </a:r>
            <a:r>
              <a:rPr lang="en-US" sz="1200" b="0" i="0" kern="1200" dirty="0" smtClean="0">
                <a:solidFill>
                  <a:schemeClr val="tx1"/>
                </a:solidFill>
                <a:effectLst/>
                <a:latin typeface="+mn-lt"/>
                <a:ea typeface="+mn-ea"/>
                <a:cs typeface="+mn-cs"/>
              </a:rPr>
              <a:t>federal </a:t>
            </a:r>
            <a:r>
              <a:rPr lang="en-US" sz="1200" b="0" i="0" kern="1200" dirty="0">
                <a:solidFill>
                  <a:schemeClr val="tx1"/>
                </a:solidFill>
                <a:effectLst/>
                <a:latin typeface="+mn-lt"/>
                <a:ea typeface="+mn-ea"/>
                <a:cs typeface="+mn-cs"/>
              </a:rPr>
              <a:t>law, all children have the right to </a:t>
            </a:r>
            <a:r>
              <a:rPr lang="en-US" sz="1200" b="0" i="0" kern="1200" dirty="0" smtClean="0">
                <a:solidFill>
                  <a:schemeClr val="tx1"/>
                </a:solidFill>
                <a:effectLst/>
                <a:latin typeface="+mn-lt"/>
                <a:ea typeface="+mn-ea"/>
                <a:cs typeface="+mn-cs"/>
              </a:rPr>
              <a:t>attend a K-12</a:t>
            </a:r>
            <a:r>
              <a:rPr lang="en-US" sz="1200" b="0" i="0" kern="1200" baseline="0" dirty="0" smtClean="0">
                <a:solidFill>
                  <a:schemeClr val="tx1"/>
                </a:solidFill>
                <a:effectLst/>
                <a:latin typeface="+mn-lt"/>
                <a:ea typeface="+mn-ea"/>
                <a:cs typeface="+mn-cs"/>
              </a:rPr>
              <a:t> public school </a:t>
            </a:r>
            <a:r>
              <a:rPr lang="en-US" sz="1200" b="0" i="0" kern="1200" dirty="0" smtClean="0">
                <a:solidFill>
                  <a:schemeClr val="tx1"/>
                </a:solidFill>
                <a:effectLst/>
                <a:latin typeface="+mn-lt"/>
                <a:ea typeface="+mn-ea"/>
                <a:cs typeface="+mn-cs"/>
              </a:rPr>
              <a:t>in </a:t>
            </a:r>
            <a:r>
              <a:rPr lang="en-US" sz="1200" b="0" i="0" kern="1200" dirty="0">
                <a:solidFill>
                  <a:schemeClr val="tx1"/>
                </a:solidFill>
                <a:effectLst/>
                <a:latin typeface="+mn-lt"/>
                <a:ea typeface="+mn-ea"/>
                <a:cs typeface="+mn-cs"/>
              </a:rPr>
              <a:t>the school district where they live, regardless of immigration status. </a:t>
            </a:r>
            <a:r>
              <a:rPr lang="en-US" sz="1200" b="0" i="0" kern="1200" dirty="0" smtClean="0">
                <a:solidFill>
                  <a:schemeClr val="tx1"/>
                </a:solidFill>
                <a:effectLst/>
                <a:latin typeface="+mn-lt"/>
                <a:ea typeface="+mn-ea"/>
                <a:cs typeface="+mn-cs"/>
              </a:rPr>
              <a:t>Since this is so important to our</a:t>
            </a:r>
            <a:r>
              <a:rPr lang="en-US" sz="1200" b="0" i="0" kern="1200" baseline="0" dirty="0" smtClean="0">
                <a:solidFill>
                  <a:schemeClr val="tx1"/>
                </a:solidFill>
                <a:effectLst/>
                <a:latin typeface="+mn-lt"/>
                <a:ea typeface="+mn-ea"/>
                <a:cs typeface="+mn-cs"/>
              </a:rPr>
              <a:t> discussion today, I’ll repeat that: the law says that all children, regardless of their immigration status, have the right to attend a K-12 public school. Put differently, s</a:t>
            </a:r>
            <a:r>
              <a:rPr lang="en-US" sz="1200" dirty="0" smtClean="0">
                <a:solidFill>
                  <a:srgbClr val="E7E6E6">
                    <a:lumMod val="25000"/>
                  </a:srgbClr>
                </a:solidFill>
                <a:latin typeface="Segoe UI Semilight" panose="020B0402040204020203" pitchFamily="34" charset="0"/>
                <a:cs typeface="Segoe UI Semilight" panose="020B0402040204020203" pitchFamily="34" charset="0"/>
              </a:rPr>
              <a:t>chool districts may not deny or discourage the enrollment of students based on the immigration status of children or their parents.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rgbClr val="E7E6E6">
                  <a:lumMod val="25000"/>
                </a:srgbClr>
              </a:solidFill>
              <a:effectLst/>
              <a:latin typeface="Segoe UI Semilight" panose="020B0402040204020203" pitchFamily="34" charset="0"/>
              <a:ea typeface="+mn-ea"/>
              <a:cs typeface="Segoe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This is established law and cannot be changed by the Trump administration or states, regardless of their attempts to intimidate</a:t>
            </a:r>
            <a:r>
              <a:rPr lang="en-US" sz="1200" b="0" i="0" kern="1200" baseline="0" dirty="0" smtClean="0">
                <a:solidFill>
                  <a:schemeClr val="tx1"/>
                </a:solidFill>
                <a:effectLst/>
                <a:latin typeface="+mn-lt"/>
                <a:ea typeface="+mn-ea"/>
                <a:cs typeface="+mn-cs"/>
              </a:rPr>
              <a:t> and confuse immigrant families about the law</a:t>
            </a:r>
            <a:r>
              <a:rPr lang="en-US" sz="1200" b="0" i="0" kern="1200" baseline="0" dirty="0" smtClean="0">
                <a:solidFill>
                  <a:schemeClr val="tx1"/>
                </a:solidFill>
                <a:effectLst/>
                <a:latin typeface="+mn-lt"/>
                <a:ea typeface="+mn-ea"/>
                <a:cs typeface="+mn-cs"/>
              </a:rPr>
              <a:t>.</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F61EA0F-A667-4B49-8422-0062BC55E249}"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573980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where </a:t>
            </a:r>
            <a:r>
              <a:rPr lang="en-US" dirty="0"/>
              <a:t>do these rights come </a:t>
            </a:r>
            <a:r>
              <a:rPr lang="en-US" dirty="0" smtClean="0"/>
              <a:t>from?</a:t>
            </a:r>
            <a:endParaRPr lang="en-US" dirty="0"/>
          </a:p>
          <a:p>
            <a:endParaRPr lang="en-US" dirty="0"/>
          </a:p>
          <a:p>
            <a:r>
              <a:rPr lang="en-US" dirty="0"/>
              <a:t>In 1982, the </a:t>
            </a:r>
            <a:r>
              <a:rPr lang="en-US" dirty="0" smtClean="0"/>
              <a:t>United States Supreme </a:t>
            </a:r>
            <a:r>
              <a:rPr lang="en-US" dirty="0"/>
              <a:t>Court </a:t>
            </a:r>
            <a:r>
              <a:rPr lang="en-US" dirty="0" smtClean="0"/>
              <a:t>heard a case - </a:t>
            </a:r>
            <a:r>
              <a:rPr lang="en-US" baseline="0" dirty="0" smtClean="0"/>
              <a:t>called</a:t>
            </a:r>
            <a:r>
              <a:rPr lang="en-US" dirty="0" smtClean="0"/>
              <a:t> </a:t>
            </a:r>
            <a:r>
              <a:rPr lang="en-US" i="1" dirty="0" smtClean="0"/>
              <a:t>Plyler v. Doe - </a:t>
            </a:r>
            <a:r>
              <a:rPr lang="en-US" dirty="0" smtClean="0"/>
              <a:t>on a Texas law</a:t>
            </a:r>
            <a:r>
              <a:rPr lang="en-US" baseline="0" dirty="0" smtClean="0"/>
              <a:t> that </a:t>
            </a:r>
            <a:r>
              <a:rPr lang="en-US" sz="1200" kern="1200" dirty="0" smtClean="0">
                <a:solidFill>
                  <a:schemeClr val="tx1"/>
                </a:solidFill>
                <a:effectLst/>
                <a:latin typeface="+mn-lt"/>
                <a:ea typeface="+mn-ea"/>
                <a:cs typeface="+mn-cs"/>
              </a:rPr>
              <a:t>allowed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state to withhold funding from any school district that educated undocumented children</a:t>
            </a:r>
            <a:r>
              <a:rPr lang="en-US" sz="1200" kern="1200" baseline="0" dirty="0" smtClean="0">
                <a:solidFill>
                  <a:schemeClr val="tx1"/>
                </a:solidFill>
                <a:effectLst/>
                <a:latin typeface="+mn-lt"/>
                <a:ea typeface="+mn-ea"/>
                <a:cs typeface="+mn-cs"/>
              </a:rPr>
              <a:t>. The Supreme Court held that this law was unconstitutional and that</a:t>
            </a:r>
            <a:r>
              <a:rPr lang="en-US" dirty="0" smtClean="0"/>
              <a:t> undocumented students</a:t>
            </a:r>
            <a:r>
              <a:rPr lang="en-US" baseline="0" dirty="0" smtClean="0"/>
              <a:t> </a:t>
            </a:r>
            <a:r>
              <a:rPr lang="en-US" dirty="0" smtClean="0"/>
              <a:t>are </a:t>
            </a:r>
            <a:r>
              <a:rPr lang="en-US" dirty="0"/>
              <a:t>entitled to the same K-12 education that the state provides to children who are citizens or legal residents. </a:t>
            </a:r>
            <a:endParaRPr lang="en-US" dirty="0" smtClean="0"/>
          </a:p>
          <a:p>
            <a:endParaRPr lang="en-US" dirty="0" smtClean="0"/>
          </a:p>
          <a:p>
            <a:r>
              <a:rPr lang="en-US" dirty="0" smtClean="0"/>
              <a:t>As </a:t>
            </a:r>
            <a:r>
              <a:rPr lang="en-US" dirty="0"/>
              <a:t>a result of </a:t>
            </a:r>
            <a:r>
              <a:rPr lang="en-US" dirty="0" smtClean="0"/>
              <a:t>this</a:t>
            </a:r>
            <a:r>
              <a:rPr lang="en-US" baseline="0" dirty="0" smtClean="0"/>
              <a:t> case</a:t>
            </a:r>
            <a:r>
              <a:rPr lang="en-US" dirty="0" smtClean="0"/>
              <a:t>, </a:t>
            </a:r>
            <a:r>
              <a:rPr lang="en-US" sz="1200" kern="1200" dirty="0" smtClean="0">
                <a:solidFill>
                  <a:schemeClr val="tx1"/>
                </a:solidFill>
                <a:effectLst/>
                <a:latin typeface="+mn-lt"/>
                <a:ea typeface="+mn-ea"/>
                <a:cs typeface="+mn-cs"/>
              </a:rPr>
              <a:t>the undocumented or non-citizen status of a student – as well as that of their parent or guardian – is irrelevant to that student’s entitlement to access public education. Therefore, the enrollment policies and practices of school districts may not deny or discourage any child from enrolling in school based on citizenship or immigration status.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has</a:t>
            </a:r>
            <a:r>
              <a:rPr lang="en-US" sz="1200" kern="1200" baseline="0" dirty="0" smtClean="0">
                <a:solidFill>
                  <a:schemeClr val="tx1"/>
                </a:solidFill>
                <a:effectLst/>
                <a:latin typeface="+mn-lt"/>
                <a:ea typeface="+mn-ea"/>
                <a:cs typeface="+mn-cs"/>
              </a:rPr>
              <a:t> major consequences then for what information and documentation districts may and may not ask for as part of the enrollment process</a:t>
            </a:r>
            <a:r>
              <a:rPr lang="en-US" sz="1200" kern="1200" baseline="0" dirty="0" smtClean="0">
                <a:solidFill>
                  <a:schemeClr val="tx1"/>
                </a:solidFill>
                <a:effectLst/>
                <a:latin typeface="+mn-lt"/>
                <a:ea typeface="+mn-ea"/>
                <a:cs typeface="+mn-cs"/>
              </a:rPr>
              <a:t>.</a:t>
            </a:r>
            <a:endParaRPr lang="en-US" sz="1200" i="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F61EA0F-A667-4B49-8422-0062BC55E249}"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537326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Given the constitutional right to enroll in public school that was enshrined by the Supreme Court in </a:t>
            </a:r>
            <a:r>
              <a:rPr lang="en-US" sz="1200" i="1" kern="1200" dirty="0" smtClean="0">
                <a:solidFill>
                  <a:schemeClr val="tx1"/>
                </a:solidFill>
                <a:effectLst/>
                <a:latin typeface="+mn-lt"/>
                <a:ea typeface="+mn-ea"/>
                <a:cs typeface="+mn-cs"/>
              </a:rPr>
              <a:t>Plyler v. Doe</a:t>
            </a:r>
            <a:r>
              <a:rPr lang="en-US" sz="1200" kern="1200" dirty="0" smtClean="0">
                <a:solidFill>
                  <a:schemeClr val="tx1"/>
                </a:solidFill>
                <a:effectLst/>
                <a:latin typeface="+mn-lt"/>
                <a:ea typeface="+mn-ea"/>
                <a:cs typeface="+mn-cs"/>
              </a:rPr>
              <a:t>, school districts may not require documentation related to a student’s immigration status during the enrollment process. </a:t>
            </a:r>
            <a:r>
              <a:rPr lang="en-US" sz="1200" dirty="0" smtClean="0">
                <a:latin typeface="Segoe UI Semilight" panose="020B0402040204020203" pitchFamily="34" charset="0"/>
                <a:cs typeface="Segoe UI Semilight" panose="020B0402040204020203" pitchFamily="34" charset="0"/>
              </a:rPr>
              <a:t>Schools can require some documentation to verify a student’s age and residence,</a:t>
            </a:r>
            <a:r>
              <a:rPr lang="en-US" sz="1200" baseline="0" dirty="0" smtClean="0">
                <a:latin typeface="Segoe UI Semilight" panose="020B0402040204020203" pitchFamily="34" charset="0"/>
                <a:cs typeface="Segoe UI Semilight" panose="020B0402040204020203" pitchFamily="34" charset="0"/>
              </a:rPr>
              <a:t> which we’ll discuss on the next few slides, but generally, </a:t>
            </a:r>
            <a:r>
              <a:rPr lang="en-US" sz="1200" dirty="0" smtClean="0">
                <a:latin typeface="Segoe UI Semilight" panose="020B0402040204020203" pitchFamily="34" charset="0"/>
                <a:cs typeface="Segoe UI Semilight" panose="020B0402040204020203" pitchFamily="34" charset="0"/>
              </a:rPr>
              <a:t>schools should be flexible about what types of documents they will accept to enroll a student.</a:t>
            </a:r>
            <a:endParaRPr lang="en-US" sz="1200" dirty="0" smtClean="0">
              <a:solidFill>
                <a:srgbClr val="E7E6E6">
                  <a:lumMod val="25000"/>
                </a:srgbClr>
              </a:solidFill>
              <a:latin typeface="Segoe UI Semilight" panose="020B0402040204020203" pitchFamily="34" charset="0"/>
              <a:cs typeface="Segoe UI Semilight" panose="020B0402040204020203" pitchFamily="34" charset="0"/>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Districts should also reassess their policies regularly to determine whether they are doing anything that may have the effect, intentional or not, of discouraging the enrollment of undocumented children, such as asking for a social security number or requiring a driver’s license from a parent. Once identified, districts must change any unlawful policies and practices.</a:t>
            </a:r>
          </a:p>
        </p:txBody>
      </p:sp>
      <p:sp>
        <p:nvSpPr>
          <p:cNvPr id="4" name="Slide Number Placeholder 3"/>
          <p:cNvSpPr>
            <a:spLocks noGrp="1"/>
          </p:cNvSpPr>
          <p:nvPr>
            <p:ph type="sldNum" sz="quarter" idx="10"/>
          </p:nvPr>
        </p:nvSpPr>
        <p:spPr/>
        <p:txBody>
          <a:bodyPr/>
          <a:lstStyle/>
          <a:p>
            <a:fld id="{DF61EA0F-A667-4B49-8422-0062BC55E249}" type="slidenum">
              <a:rPr lang="en-US">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681765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Segoe UI Semilight" panose="020B0402040204020203" pitchFamily="34" charset="0"/>
                <a:cs typeface="Segoe UI Semilight" panose="020B0402040204020203" pitchFamily="34" charset="0"/>
              </a:rPr>
              <a:t>So again, schools can require some documentation to verify a student’s age and residence,</a:t>
            </a:r>
            <a:r>
              <a:rPr lang="en-US" sz="1200" baseline="0" dirty="0" smtClean="0">
                <a:latin typeface="Segoe UI Semilight" panose="020B0402040204020203" pitchFamily="34" charset="0"/>
                <a:cs typeface="Segoe UI Semilight" panose="020B0402040204020203" pitchFamily="34" charset="0"/>
              </a:rPr>
              <a:t> but they should be flexible about what they will accept. Noncompliance with these rules leads to many of the common issues with district enrollment policies that we’ve seen around the country, specifically that districts </a:t>
            </a:r>
            <a:r>
              <a:rPr lang="en-US" sz="1200" b="1" baseline="0" dirty="0" smtClean="0">
                <a:latin typeface="Segoe UI Semilight" panose="020B0402040204020203" pitchFamily="34" charset="0"/>
                <a:cs typeface="Segoe UI Semilight" panose="020B0402040204020203" pitchFamily="34" charset="0"/>
              </a:rPr>
              <a:t>cannot </a:t>
            </a:r>
            <a:r>
              <a:rPr lang="en-US" sz="1200" b="0" baseline="0" dirty="0" smtClean="0">
                <a:latin typeface="Segoe UI Semilight" panose="020B0402040204020203" pitchFamily="34" charset="0"/>
                <a:cs typeface="Segoe UI Semilight" panose="020B0402040204020203" pitchFamily="34" charset="0"/>
              </a:rPr>
              <a:t>require children or their parents or guardians to produce driver’s licenses, birth certificates, proof of citizenship, or social security numbers as part of the enrollment process. Districts </a:t>
            </a:r>
            <a:r>
              <a:rPr lang="en-US" sz="1200" b="1" baseline="0" dirty="0" smtClean="0">
                <a:latin typeface="Segoe UI Semilight" panose="020B0402040204020203" pitchFamily="34" charset="0"/>
                <a:cs typeface="Segoe UI Semilight" panose="020B0402040204020203" pitchFamily="34" charset="0"/>
              </a:rPr>
              <a:t>cannot </a:t>
            </a:r>
            <a:r>
              <a:rPr lang="en-US" sz="1200" b="0" baseline="0" dirty="0" smtClean="0">
                <a:latin typeface="Segoe UI Semilight" panose="020B0402040204020203" pitchFamily="34" charset="0"/>
                <a:cs typeface="Segoe UI Semilight" panose="020B0402040204020203" pitchFamily="34" charset="0"/>
              </a:rPr>
              <a:t>require these things.</a:t>
            </a:r>
            <a:endParaRPr lang="en-US" sz="1200" b="1" baseline="0" dirty="0" smtClean="0">
              <a:latin typeface="Segoe UI Semilight" panose="020B0402040204020203" pitchFamily="34" charset="0"/>
              <a:cs typeface="Segoe UI Semilight" panose="020B0402040204020203" pitchFamily="34" charset="0"/>
            </a:endParaRPr>
          </a:p>
        </p:txBody>
      </p:sp>
      <p:sp>
        <p:nvSpPr>
          <p:cNvPr id="4" name="Slide Number Placeholder 3"/>
          <p:cNvSpPr>
            <a:spLocks noGrp="1"/>
          </p:cNvSpPr>
          <p:nvPr>
            <p:ph type="sldNum" sz="quarter" idx="10"/>
          </p:nvPr>
        </p:nvSpPr>
        <p:spPr/>
        <p:txBody>
          <a:bodyPr/>
          <a:lstStyle/>
          <a:p>
            <a:fld id="{DF61EA0F-A667-4B49-8422-0062BC55E249}" type="slidenum">
              <a:rPr lang="en-US">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4030528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Segoe UI Semilight" panose="020B0402040204020203" pitchFamily="34" charset="0"/>
                <a:cs typeface="Segoe UI Semilight" panose="020B0402040204020203" pitchFamily="34" charset="0"/>
              </a:rPr>
              <a:t>To provide some greater detail, remember that districts can require proof of residency as part of enrollment. They can </a:t>
            </a:r>
            <a:r>
              <a:rPr lang="en-US" sz="1200" b="1" baseline="0" dirty="0" smtClean="0">
                <a:latin typeface="Segoe UI Semilight" panose="020B0402040204020203" pitchFamily="34" charset="0"/>
                <a:cs typeface="Segoe UI Semilight" panose="020B0402040204020203" pitchFamily="34" charset="0"/>
              </a:rPr>
              <a:t>not</a:t>
            </a:r>
            <a:r>
              <a:rPr lang="en-US" sz="1200" b="0" baseline="0" dirty="0" smtClean="0">
                <a:latin typeface="Segoe UI Semilight" panose="020B0402040204020203" pitchFamily="34" charset="0"/>
                <a:cs typeface="Segoe UI Semilight" panose="020B0402040204020203" pitchFamily="34" charset="0"/>
              </a:rPr>
              <a:t>, however, require a parent’s driver’s license or other state-issued photo identification. Instead, districts can allow parents to use a number of other documents to prove residency, including:</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b="0" baseline="0" dirty="0" smtClean="0">
                <a:latin typeface="Segoe UI Semilight" panose="020B0402040204020203" pitchFamily="34" charset="0"/>
                <a:cs typeface="Segoe UI Semilight" panose="020B0402040204020203" pitchFamily="34" charset="0"/>
              </a:rPr>
              <a:t>a copy of a lease, </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b="0" baseline="0" dirty="0" smtClean="0">
                <a:latin typeface="Segoe UI Semilight" panose="020B0402040204020203" pitchFamily="34" charset="0"/>
                <a:cs typeface="Segoe UI Semilight" panose="020B0402040204020203" pitchFamily="34" charset="0"/>
              </a:rPr>
              <a:t>mortgage documents or a property deed, </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b="0" baseline="0" dirty="0" smtClean="0">
                <a:latin typeface="Segoe UI Semilight" panose="020B0402040204020203" pitchFamily="34" charset="0"/>
                <a:cs typeface="Segoe UI Semilight" panose="020B0402040204020203" pitchFamily="34" charset="0"/>
              </a:rPr>
              <a:t>a utility or other bill (such as a telephone, water, or gas bill), </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b="0" baseline="0" dirty="0" smtClean="0">
                <a:latin typeface="Segoe UI Semilight" panose="020B0402040204020203" pitchFamily="34" charset="0"/>
                <a:cs typeface="Segoe UI Semilight" panose="020B0402040204020203" pitchFamily="34" charset="0"/>
              </a:rPr>
              <a:t>or a driver’s license. Driver’s licenses are acceptable to prove residency, but again, they cannot be required.</a:t>
            </a:r>
          </a:p>
        </p:txBody>
      </p:sp>
      <p:sp>
        <p:nvSpPr>
          <p:cNvPr id="4" name="Slide Number Placeholder 3"/>
          <p:cNvSpPr>
            <a:spLocks noGrp="1"/>
          </p:cNvSpPr>
          <p:nvPr>
            <p:ph type="sldNum" sz="quarter" idx="10"/>
          </p:nvPr>
        </p:nvSpPr>
        <p:spPr/>
        <p:txBody>
          <a:bodyPr/>
          <a:lstStyle/>
          <a:p>
            <a:fld id="{DF61EA0F-A667-4B49-8422-0062BC55E249}" type="slidenum">
              <a:rPr lang="en-US">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639120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Segoe UI Semilight" panose="020B0402040204020203" pitchFamily="34" charset="0"/>
                <a:cs typeface="Segoe UI Semilight" panose="020B0402040204020203" pitchFamily="34" charset="0"/>
              </a:rPr>
              <a:t>The same type of situation applies to proving a child’s age. Districts can require proof of age as part of enrollment, but they </a:t>
            </a:r>
            <a:r>
              <a:rPr lang="en-US" sz="1200" b="1" baseline="0" dirty="0" smtClean="0">
                <a:latin typeface="Segoe UI Semilight" panose="020B0402040204020203" pitchFamily="34" charset="0"/>
                <a:cs typeface="Segoe UI Semilight" panose="020B0402040204020203" pitchFamily="34" charset="0"/>
              </a:rPr>
              <a:t>cannot</a:t>
            </a:r>
            <a:r>
              <a:rPr lang="en-US" sz="1200" b="0" baseline="0" dirty="0" smtClean="0">
                <a:latin typeface="Segoe UI Semilight" panose="020B0402040204020203" pitchFamily="34" charset="0"/>
                <a:cs typeface="Segoe UI Semilight" panose="020B0402040204020203" pitchFamily="34" charset="0"/>
              </a:rPr>
              <a:t> require a child’s birth certificate. Both U.S. and foreign b</a:t>
            </a:r>
            <a:r>
              <a:rPr lang="en-US" sz="1200" kern="1200" dirty="0" smtClean="0">
                <a:solidFill>
                  <a:schemeClr val="tx1"/>
                </a:solidFill>
                <a:effectLst/>
                <a:latin typeface="+mn-lt"/>
                <a:ea typeface="+mn-ea"/>
                <a:cs typeface="+mn-cs"/>
              </a:rPr>
              <a:t>irth certificates may</a:t>
            </a:r>
            <a:r>
              <a:rPr lang="en-US" sz="1200" kern="1200" baseline="0" dirty="0" smtClean="0">
                <a:solidFill>
                  <a:schemeClr val="tx1"/>
                </a:solidFill>
                <a:effectLst/>
                <a:latin typeface="+mn-lt"/>
                <a:ea typeface="+mn-ea"/>
                <a:cs typeface="+mn-cs"/>
              </a:rPr>
              <a:t> certainly be used to </a:t>
            </a:r>
            <a:r>
              <a:rPr lang="en-US" sz="1200" kern="1200" dirty="0" smtClean="0">
                <a:solidFill>
                  <a:schemeClr val="tx1"/>
                </a:solidFill>
                <a:effectLst/>
                <a:latin typeface="+mn-lt"/>
                <a:ea typeface="+mn-ea"/>
                <a:cs typeface="+mn-cs"/>
              </a:rPr>
              <a:t>verify age, but districts must accept alternative documentation to verify this information,</a:t>
            </a:r>
            <a:r>
              <a:rPr lang="en-US" sz="1200" kern="1200" baseline="0" dirty="0" smtClean="0">
                <a:solidFill>
                  <a:schemeClr val="tx1"/>
                </a:solidFill>
                <a:effectLst/>
                <a:latin typeface="+mn-lt"/>
                <a:ea typeface="+mn-ea"/>
                <a:cs typeface="+mn-cs"/>
              </a:rPr>
              <a:t> such as:</a:t>
            </a:r>
            <a:endParaRPr lang="en-US" sz="1200" b="0" kern="1200" baseline="0" dirty="0" smtClean="0">
              <a:solidFill>
                <a:schemeClr val="tx1"/>
              </a:solidFill>
              <a:effectLst/>
              <a:latin typeface="Segoe UI Semilight" panose="020B0402040204020203" pitchFamily="34" charset="0"/>
              <a:ea typeface="+mn-ea"/>
              <a:cs typeface="Segoe UI Semilight" panose="020B0402040204020203" pitchFamily="34" charset="0"/>
            </a:endParaRPr>
          </a:p>
          <a:p>
            <a:pPr marL="914400" lvl="1" indent="-457200">
              <a:buSzPct val="60000"/>
              <a:buFont typeface="Courier New" panose="02070309020205020404" pitchFamily="49" charset="0"/>
              <a:buChar char="o"/>
            </a:pPr>
            <a:r>
              <a:rPr lang="en-US" sz="3200" b="0" dirty="0" smtClean="0">
                <a:latin typeface="Segoe UI Semilight" panose="020B0402040204020203" pitchFamily="34" charset="0"/>
                <a:cs typeface="Segoe UI Semilight" panose="020B0402040204020203" pitchFamily="34" charset="0"/>
              </a:rPr>
              <a:t>A certificate of baptism,</a:t>
            </a:r>
          </a:p>
          <a:p>
            <a:pPr marL="914400" lvl="1" indent="-457200">
              <a:buSzPct val="60000"/>
              <a:buFont typeface="Courier New" panose="02070309020205020404" pitchFamily="49" charset="0"/>
              <a:buChar char="o"/>
            </a:pPr>
            <a:r>
              <a:rPr lang="en-US" sz="3200" b="0" dirty="0" smtClean="0">
                <a:latin typeface="Segoe UI Semilight" panose="020B0402040204020203" pitchFamily="34" charset="0"/>
                <a:cs typeface="Segoe UI Semilight" panose="020B0402040204020203" pitchFamily="34" charset="0"/>
              </a:rPr>
              <a:t>A transcript from a prior school showing the child’s date of birth,</a:t>
            </a:r>
          </a:p>
          <a:p>
            <a:pPr marL="914400" lvl="1" indent="-457200">
              <a:buSzPct val="60000"/>
              <a:buFont typeface="Courier New" panose="02070309020205020404" pitchFamily="49" charset="0"/>
              <a:buChar char="o"/>
            </a:pPr>
            <a:r>
              <a:rPr lang="en-US" sz="3200" b="0" dirty="0" smtClean="0">
                <a:latin typeface="Segoe UI Semilight" panose="020B0402040204020203" pitchFamily="34" charset="0"/>
                <a:cs typeface="Segoe UI Semilight" panose="020B0402040204020203" pitchFamily="34" charset="0"/>
              </a:rPr>
              <a:t>An insurance policy in the child’s life that has been in effect for at least 2 years, and </a:t>
            </a:r>
          </a:p>
          <a:p>
            <a:pPr marL="914400" lvl="1" indent="-457200">
              <a:buSzPct val="60000"/>
              <a:buFont typeface="Courier New" panose="02070309020205020404" pitchFamily="49" charset="0"/>
              <a:buChar char="o"/>
            </a:pPr>
            <a:r>
              <a:rPr lang="en-US" sz="3200" b="0" dirty="0" smtClean="0">
                <a:latin typeface="Segoe UI Semilight" panose="020B0402040204020203" pitchFamily="34" charset="0"/>
                <a:cs typeface="Segoe UI Semilight" panose="020B0402040204020203" pitchFamily="34" charset="0"/>
              </a:rPr>
              <a:t>A good-faith Bible record of the child’s birth along with</a:t>
            </a:r>
            <a:r>
              <a:rPr lang="en-US" sz="3200" b="0" baseline="0" dirty="0" smtClean="0">
                <a:latin typeface="Segoe UI Semilight" panose="020B0402040204020203" pitchFamily="34" charset="0"/>
                <a:cs typeface="Segoe UI Semilight" panose="020B0402040204020203" pitchFamily="34" charset="0"/>
              </a:rPr>
              <a:t> a</a:t>
            </a:r>
            <a:r>
              <a:rPr lang="en-US" sz="3200" b="0" dirty="0" smtClean="0">
                <a:latin typeface="Segoe UI Semilight" panose="020B0402040204020203" pitchFamily="34" charset="0"/>
                <a:cs typeface="Segoe UI Semilight" panose="020B0402040204020203" pitchFamily="34" charset="0"/>
              </a:rPr>
              <a:t> sworn affidavit from</a:t>
            </a:r>
            <a:r>
              <a:rPr lang="en-US" sz="3200" b="0" baseline="0" dirty="0" smtClean="0">
                <a:latin typeface="Segoe UI Semilight" panose="020B0402040204020203" pitchFamily="34" charset="0"/>
                <a:cs typeface="Segoe UI Semilight" panose="020B0402040204020203" pitchFamily="34" charset="0"/>
              </a:rPr>
              <a:t> a </a:t>
            </a:r>
            <a:r>
              <a:rPr lang="en-US" sz="3200" b="0" dirty="0" smtClean="0">
                <a:latin typeface="Segoe UI Semilight" panose="020B0402040204020203" pitchFamily="34" charset="0"/>
                <a:cs typeface="Segoe UI Semilight" panose="020B0402040204020203" pitchFamily="34" charset="0"/>
              </a:rPr>
              <a:t>parent or grandparent.</a:t>
            </a:r>
            <a:endParaRPr lang="en-US" sz="320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F61EA0F-A667-4B49-8422-0062BC55E249}" type="slidenum">
              <a:rPr lang="en-US">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129291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Proof of citizenship and social security numbers are also often asked for by districts. However, neither of these documents can be required for enrollment.</a:t>
            </a:r>
            <a:r>
              <a:rPr lang="en-US" sz="1200" b="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p>
          <a:p>
            <a:pPr lvl="0"/>
            <a:endParaRPr lang="en-US" sz="1200" b="0" kern="1200" baseline="0" dirty="0" smtClean="0">
              <a:solidFill>
                <a:schemeClr val="tx1"/>
              </a:solidFill>
              <a:effectLst/>
              <a:latin typeface="Times New Roman" panose="02020603050405020304" pitchFamily="18" charset="0"/>
              <a:ea typeface="+mn-ea"/>
              <a:cs typeface="Times New Roman" panose="02020603050405020304" pitchFamily="18" charset="0"/>
            </a:endParaRPr>
          </a:p>
          <a:p>
            <a:pPr lvl="0"/>
            <a:r>
              <a:rPr lang="en-US" sz="1200" b="1" kern="1200" baseline="0" dirty="0" smtClean="0">
                <a:solidFill>
                  <a:schemeClr val="tx1"/>
                </a:solidFill>
                <a:effectLst/>
                <a:latin typeface="Times New Roman" panose="02020603050405020304" pitchFamily="18" charset="0"/>
                <a:ea typeface="+mn-ea"/>
                <a:cs typeface="Times New Roman" panose="02020603050405020304" pitchFamily="18" charset="0"/>
              </a:rPr>
              <a:t>Proof of citizenship </a:t>
            </a:r>
            <a:r>
              <a:rPr lang="en-US" sz="1200" b="0" kern="1200" baseline="0" dirty="0" smtClean="0">
                <a:solidFill>
                  <a:schemeClr val="tx1"/>
                </a:solidFill>
                <a:effectLst/>
                <a:latin typeface="Times New Roman" panose="02020603050405020304" pitchFamily="18" charset="0"/>
                <a:ea typeface="+mn-ea"/>
                <a:cs typeface="Times New Roman" panose="02020603050405020304" pitchFamily="18" charset="0"/>
              </a:rPr>
              <a:t>cannot be required at all, as such a requirement that would violate </a:t>
            </a:r>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the Constitution and U.S. Supreme Court. </a:t>
            </a:r>
          </a:p>
          <a:p>
            <a:pPr lvl="0"/>
            <a:endPar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endParaRPr>
          </a:p>
          <a:p>
            <a:pPr lvl="0"/>
            <a:r>
              <a:rPr lang="en-US" sz="1200" b="1" kern="1200" dirty="0" smtClean="0">
                <a:solidFill>
                  <a:schemeClr val="tx1"/>
                </a:solidFill>
                <a:effectLst/>
                <a:latin typeface="+mn-lt"/>
                <a:ea typeface="+mn-ea"/>
                <a:cs typeface="+mn-cs"/>
              </a:rPr>
              <a:t>Social security numbers </a:t>
            </a:r>
            <a:r>
              <a:rPr lang="en-US" sz="1200" b="0" kern="1200" dirty="0" smtClean="0">
                <a:solidFill>
                  <a:schemeClr val="tx1"/>
                </a:solidFill>
                <a:effectLst/>
                <a:latin typeface="+mn-lt"/>
                <a:ea typeface="+mn-ea"/>
                <a:cs typeface="+mn-cs"/>
              </a:rPr>
              <a:t>may be </a:t>
            </a:r>
            <a:r>
              <a:rPr lang="en-US" sz="1200" kern="1200" dirty="0" smtClean="0">
                <a:solidFill>
                  <a:schemeClr val="tx1"/>
                </a:solidFill>
                <a:effectLst/>
                <a:latin typeface="+mn-lt"/>
                <a:ea typeface="+mn-ea"/>
                <a:cs typeface="+mn-cs"/>
              </a:rPr>
              <a:t>collected, but only</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for a legally permissible purpose, such as using it as the child’s internal school identification number. Importantly,</a:t>
            </a:r>
            <a:r>
              <a:rPr lang="en-US" sz="1200" kern="1200" baseline="0" dirty="0" smtClean="0">
                <a:solidFill>
                  <a:schemeClr val="tx1"/>
                </a:solidFill>
                <a:effectLst/>
                <a:latin typeface="+mn-lt"/>
                <a:ea typeface="+mn-ea"/>
                <a:cs typeface="+mn-cs"/>
              </a:rPr>
              <a:t> a</a:t>
            </a:r>
            <a:r>
              <a:rPr lang="en-US" sz="1200" kern="1200" dirty="0" smtClean="0">
                <a:solidFill>
                  <a:schemeClr val="tx1"/>
                </a:solidFill>
                <a:effectLst/>
                <a:latin typeface="+mn-lt"/>
                <a:ea typeface="+mn-ea"/>
                <a:cs typeface="+mn-cs"/>
              </a:rPr>
              <a:t>ny district that opts to request a child’s social security</a:t>
            </a:r>
            <a:r>
              <a:rPr lang="en-US" sz="1200" kern="1200" baseline="0" dirty="0" smtClean="0">
                <a:solidFill>
                  <a:schemeClr val="tx1"/>
                </a:solidFill>
                <a:effectLst/>
                <a:latin typeface="+mn-lt"/>
                <a:ea typeface="+mn-ea"/>
                <a:cs typeface="+mn-cs"/>
              </a:rPr>
              <a:t> number</a:t>
            </a:r>
            <a:r>
              <a:rPr lang="en-US" sz="1200" kern="1200" dirty="0" smtClean="0">
                <a:solidFill>
                  <a:schemeClr val="tx1"/>
                </a:solidFill>
                <a:effectLst/>
                <a:latin typeface="+mn-lt"/>
                <a:ea typeface="+mn-ea"/>
                <a:cs typeface="+mn-cs"/>
              </a:rPr>
              <a:t> should make it clear that this is voluntary and that choosing not to provide that information will </a:t>
            </a:r>
            <a:r>
              <a:rPr lang="en-US" sz="1200" i="1"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bar a child’s enrollment. </a:t>
            </a:r>
          </a:p>
        </p:txBody>
      </p:sp>
      <p:sp>
        <p:nvSpPr>
          <p:cNvPr id="4" name="Slide Number Placeholder 3"/>
          <p:cNvSpPr>
            <a:spLocks noGrp="1"/>
          </p:cNvSpPr>
          <p:nvPr>
            <p:ph type="sldNum" sz="quarter" idx="10"/>
          </p:nvPr>
        </p:nvSpPr>
        <p:spPr/>
        <p:txBody>
          <a:bodyPr/>
          <a:lstStyle/>
          <a:p>
            <a:fld id="{DF61EA0F-A667-4B49-8422-0062BC55E249}" type="slidenum">
              <a:rPr lang="en-US">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965580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p:nvSpPr>
        <p:spPr>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Date Placeholder 3"/>
          <p:cNvSpPr>
            <a:spLocks noGrp="1"/>
          </p:cNvSpPr>
          <p:nvPr>
            <p:ph type="dt" sz="half" idx="10"/>
          </p:nvPr>
        </p:nvSpPr>
        <p:spPr/>
        <p:txBody>
          <a:bodyPr/>
          <a:lstStyle/>
          <a:p>
            <a:fld id="{8BEEBAAA-29B5-4AF5-BC5F-7E580C29002D}" type="datetimeFigureOut">
              <a:rPr lang="en-US" smtClean="0">
                <a:solidFill>
                  <a:prstClr val="black">
                    <a:tint val="75000"/>
                  </a:prstClr>
                </a:solidFill>
              </a:rPr>
              <a:pPr/>
              <a:t>10/23/2017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860EDB8-5305-433F-BE41-D7A86D811DB3}"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50260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solidFill>
                <a:prstClr val="white"/>
              </a:solidFill>
            </a:endParaRPr>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14" name="Content Placeholder 3"/>
          <p:cNvSpPr>
            <a:spLocks noGrp="1"/>
          </p:cNvSpPr>
          <p:nvPr>
            <p:ph sz="half" idx="2" hasCustomPrompt="1"/>
          </p:nvPr>
        </p:nvSpPr>
        <p:spPr>
          <a:xfrm>
            <a:off x="541611" y="1431010"/>
            <a:ext cx="4413626" cy="3978275"/>
          </a:xfrm>
        </p:spPr>
        <p:txBody>
          <a:bodyPr vert="horz" lIns="91440" tIns="45720" rIns="91440" bIns="45720" rtlCol="0">
            <a:normAutofit/>
          </a:bodyPr>
          <a:lstStyle>
            <a:lvl1pPr>
              <a:lnSpc>
                <a:spcPts val="1800"/>
              </a:lnSpc>
              <a:spcBef>
                <a:spcPts val="1000"/>
              </a:spcBef>
              <a:spcAft>
                <a:spcPts val="1000"/>
              </a:spcAft>
              <a:defRPr lang="en-US" sz="1200" smtClean="0">
                <a:solidFill>
                  <a:schemeClr val="tx1">
                    <a:lumMod val="75000"/>
                    <a:lumOff val="25000"/>
                  </a:schemeClr>
                </a:solidFill>
              </a:defRPr>
            </a:lvl1pPr>
            <a:lvl2pPr>
              <a:lnSpc>
                <a:spcPts val="1800"/>
              </a:lnSpc>
              <a:spcBef>
                <a:spcPts val="1000"/>
              </a:spcBef>
              <a:spcAft>
                <a:spcPts val="1000"/>
              </a:spcAft>
              <a:defRPr lang="en-US" sz="1200" smtClean="0">
                <a:solidFill>
                  <a:schemeClr val="tx1">
                    <a:lumMod val="75000"/>
                    <a:lumOff val="25000"/>
                  </a:schemeClr>
                </a:solidFill>
              </a:defRPr>
            </a:lvl2pPr>
            <a:lvl3pPr>
              <a:lnSpc>
                <a:spcPts val="1800"/>
              </a:lnSpc>
              <a:spcBef>
                <a:spcPts val="1000"/>
              </a:spcBef>
              <a:spcAft>
                <a:spcPts val="1000"/>
              </a:spcAft>
              <a:defRPr lang="en-US" sz="1200" smtClean="0">
                <a:solidFill>
                  <a:schemeClr val="tx1">
                    <a:lumMod val="75000"/>
                    <a:lumOff val="25000"/>
                  </a:schemeClr>
                </a:solidFill>
              </a:defRPr>
            </a:lvl3pPr>
            <a:lvl4pPr>
              <a:lnSpc>
                <a:spcPts val="1800"/>
              </a:lnSpc>
              <a:spcBef>
                <a:spcPts val="1000"/>
              </a:spcBef>
              <a:spcAft>
                <a:spcPts val="1000"/>
              </a:spcAft>
              <a:defRPr lang="en-US" sz="1200" smtClean="0">
                <a:solidFill>
                  <a:schemeClr val="tx1">
                    <a:lumMod val="75000"/>
                    <a:lumOff val="25000"/>
                  </a:schemeClr>
                </a:solidFill>
              </a:defRPr>
            </a:lvl4pPr>
            <a:lvl5pPr>
              <a:lnSpc>
                <a:spcPts val="1800"/>
              </a:lnSpc>
              <a:spcBef>
                <a:spcPts val="1000"/>
              </a:spcBef>
              <a:spcAft>
                <a:spcPts val="1000"/>
              </a:spcAft>
              <a:defRPr lang="en-US" sz="1200">
                <a:solidFill>
                  <a:schemeClr val="tx1">
                    <a:lumMod val="75000"/>
                    <a:lumOff val="25000"/>
                  </a:schemeClr>
                </a:solidFill>
              </a:defRPr>
            </a:lvl5pPr>
          </a:lstStyle>
          <a:p>
            <a:pPr marL="0" lvl="0" indent="0">
              <a:lnSpc>
                <a:spcPct val="150000"/>
              </a:lnSpc>
              <a:spcAft>
                <a:spcPts val="1200"/>
              </a:spcAft>
              <a:buNone/>
            </a:pPr>
            <a:r>
              <a:rPr lang="en-US" dirty="0"/>
              <a:t>Click to edit Master text styles</a:t>
            </a:r>
          </a:p>
          <a:p>
            <a:pPr marL="0" lvl="1" indent="0">
              <a:lnSpc>
                <a:spcPct val="150000"/>
              </a:lnSpc>
              <a:spcAft>
                <a:spcPts val="1200"/>
              </a:spcAft>
              <a:buNone/>
            </a:pPr>
            <a:r>
              <a:rPr lang="en-US" dirty="0"/>
              <a:t>Second level</a:t>
            </a:r>
          </a:p>
          <a:p>
            <a:pPr marL="0" lvl="2" indent="0">
              <a:lnSpc>
                <a:spcPct val="150000"/>
              </a:lnSpc>
              <a:spcAft>
                <a:spcPts val="1200"/>
              </a:spcAft>
              <a:buNone/>
            </a:pPr>
            <a:r>
              <a:rPr lang="en-US" dirty="0"/>
              <a:t>Third level</a:t>
            </a:r>
          </a:p>
          <a:p>
            <a:pPr marL="0" lvl="3" indent="0">
              <a:lnSpc>
                <a:spcPct val="150000"/>
              </a:lnSpc>
              <a:spcAft>
                <a:spcPts val="1200"/>
              </a:spcAft>
              <a:buNone/>
            </a:pPr>
            <a:r>
              <a:rPr lang="en-US" dirty="0"/>
              <a:t>Fourth level</a:t>
            </a:r>
          </a:p>
          <a:p>
            <a:pPr marL="0" lvl="4" indent="0">
              <a:lnSpc>
                <a:spcPct val="150000"/>
              </a:lnSpc>
              <a:spcAft>
                <a:spcPts val="1200"/>
              </a:spcAft>
              <a:buNone/>
            </a:pPr>
            <a:r>
              <a:rPr lang="en-US" dirty="0"/>
              <a:t>Fifth level</a:t>
            </a:r>
          </a:p>
        </p:txBody>
      </p:sp>
      <p:sp>
        <p:nvSpPr>
          <p:cNvPr id="4" name="Title 3"/>
          <p:cNvSpPr>
            <a:spLocks noGrp="1"/>
          </p:cNvSpPr>
          <p:nvPr>
            <p:ph type="title"/>
          </p:nvPr>
        </p:nvSpPr>
        <p:spPr>
          <a:xfrm>
            <a:off x="521208" y="448056"/>
            <a:ext cx="6117336" cy="640080"/>
          </a:xfrm>
        </p:spPr>
        <p:txBody>
          <a:bodyPr anchor="b" anchorCtr="0">
            <a:normAutofit/>
          </a:bodyPr>
          <a:lstStyle>
            <a:lvl1pPr>
              <a:defRPr sz="2800">
                <a:solidFill>
                  <a:schemeClr val="bg2">
                    <a:lumMod val="25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3822999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9" name="Rectangle 8"/>
          <p:cNvSpPr/>
          <p:nvPr userDrawn="1"/>
        </p:nvSpPr>
        <p:spPr>
          <a:xfrm>
            <a:off x="254476"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13" name="Text Placeholder 2"/>
          <p:cNvSpPr>
            <a:spLocks noGrp="1"/>
          </p:cNvSpPr>
          <p:nvPr>
            <p:ph type="body" idx="1" hasCustomPrompt="1"/>
          </p:nvPr>
        </p:nvSpPr>
        <p:spPr>
          <a:xfrm>
            <a:off x="516711" y="443128"/>
            <a:ext cx="6425700" cy="641350"/>
          </a:xfrm>
        </p:spPr>
        <p:txBody>
          <a:bodyPr anchor="b">
            <a:normAutofit/>
          </a:bodyPr>
          <a:lstStyle>
            <a:lvl1pPr marL="0" indent="0">
              <a:buNone/>
              <a:defRPr sz="2800" b="0">
                <a:solidFill>
                  <a:schemeClr val="bg2">
                    <a:lumMod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3"/>
          <p:cNvSpPr>
            <a:spLocks noGrp="1"/>
          </p:cNvSpPr>
          <p:nvPr>
            <p:ph sz="half" idx="2"/>
          </p:nvPr>
        </p:nvSpPr>
        <p:spPr>
          <a:xfrm>
            <a:off x="6942411" y="1828845"/>
            <a:ext cx="4413626" cy="3978275"/>
          </a:xfrm>
        </p:spPr>
        <p:txBody>
          <a:bodyPr vert="horz" lIns="91440" tIns="45720" rIns="91440" bIns="45720" rtlCol="0">
            <a:normAutofit/>
          </a:bodyPr>
          <a:lstStyle>
            <a:lvl1pPr>
              <a:lnSpc>
                <a:spcPts val="1800"/>
              </a:lnSpc>
              <a:spcBef>
                <a:spcPts val="1000"/>
              </a:spcBef>
              <a:spcAft>
                <a:spcPts val="1000"/>
              </a:spcAft>
              <a:defRPr lang="en-US" sz="1200" smtClean="0">
                <a:solidFill>
                  <a:schemeClr val="tx1">
                    <a:lumMod val="75000"/>
                    <a:lumOff val="25000"/>
                  </a:schemeClr>
                </a:solidFill>
              </a:defRPr>
            </a:lvl1pPr>
            <a:lvl2pPr>
              <a:lnSpc>
                <a:spcPts val="1800"/>
              </a:lnSpc>
              <a:spcBef>
                <a:spcPts val="1000"/>
              </a:spcBef>
              <a:spcAft>
                <a:spcPts val="1000"/>
              </a:spcAft>
              <a:defRPr lang="en-US" sz="1200" smtClean="0">
                <a:solidFill>
                  <a:schemeClr val="tx1">
                    <a:lumMod val="75000"/>
                    <a:lumOff val="25000"/>
                  </a:schemeClr>
                </a:solidFill>
              </a:defRPr>
            </a:lvl2pPr>
            <a:lvl3pPr>
              <a:lnSpc>
                <a:spcPts val="1800"/>
              </a:lnSpc>
              <a:spcBef>
                <a:spcPts val="1000"/>
              </a:spcBef>
              <a:spcAft>
                <a:spcPts val="1000"/>
              </a:spcAft>
              <a:defRPr lang="en-US" sz="1200" smtClean="0">
                <a:solidFill>
                  <a:schemeClr val="tx1">
                    <a:lumMod val="75000"/>
                    <a:lumOff val="25000"/>
                  </a:schemeClr>
                </a:solidFill>
              </a:defRPr>
            </a:lvl3pPr>
            <a:lvl4pPr>
              <a:lnSpc>
                <a:spcPts val="1800"/>
              </a:lnSpc>
              <a:spcBef>
                <a:spcPts val="1000"/>
              </a:spcBef>
              <a:spcAft>
                <a:spcPts val="1000"/>
              </a:spcAft>
              <a:defRPr lang="en-US" sz="1200" smtClean="0">
                <a:solidFill>
                  <a:schemeClr val="tx1">
                    <a:lumMod val="75000"/>
                    <a:lumOff val="25000"/>
                  </a:schemeClr>
                </a:solidFill>
              </a:defRPr>
            </a:lvl4pPr>
            <a:lvl5pPr>
              <a:lnSpc>
                <a:spcPts val="1800"/>
              </a:lnSpc>
              <a:spcBef>
                <a:spcPts val="1000"/>
              </a:spcBef>
              <a:spcAft>
                <a:spcPts val="1000"/>
              </a:spcAft>
              <a:defRPr lang="en-US" sz="1200">
                <a:solidFill>
                  <a:schemeClr val="tx1">
                    <a:lumMod val="75000"/>
                    <a:lumOff val="25000"/>
                  </a:schemeClr>
                </a:solidFill>
              </a:defRPr>
            </a:lvl5pPr>
          </a:lstStyle>
          <a:p>
            <a:pPr marL="0" lvl="0" indent="0">
              <a:lnSpc>
                <a:spcPct val="150000"/>
              </a:lnSpc>
              <a:spcAft>
                <a:spcPts val="1200"/>
              </a:spcAft>
              <a:buNone/>
            </a:pPr>
            <a:r>
              <a:rPr lang="en-US"/>
              <a:t>Edit Master text styles</a:t>
            </a:r>
          </a:p>
        </p:txBody>
      </p:sp>
    </p:spTree>
    <p:extLst>
      <p:ext uri="{BB962C8B-B14F-4D97-AF65-F5344CB8AC3E}">
        <p14:creationId xmlns:p14="http://schemas.microsoft.com/office/powerpoint/2010/main" val="1652160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BEEBAAA-29B5-4AF5-BC5F-7E580C29002D}" type="datetimeFigureOut">
              <a:rPr lang="en-US" smtClean="0">
                <a:solidFill>
                  <a:prstClr val="black">
                    <a:tint val="75000"/>
                  </a:prstClr>
                </a:solidFill>
              </a:rPr>
              <a:pPr/>
              <a:t>10/23/2017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860EDB8-5305-433F-BE41-D7A86D811DB3}" type="slidenum">
              <a:rPr lang="en-US" smtClean="0">
                <a:solidFill>
                  <a:prstClr val="black">
                    <a:tint val="75000"/>
                  </a:prstClr>
                </a:solidFill>
              </a:rPr>
              <a:pPr/>
              <a:t>‹#›</a:t>
            </a:fld>
            <a:endParaRPr lang="en-US" dirty="0">
              <a:solidFill>
                <a:prstClr val="black">
                  <a:tint val="75000"/>
                </a:prstClr>
              </a:solidFill>
            </a:endParaRPr>
          </a:p>
        </p:txBody>
      </p:sp>
      <p:sp>
        <p:nvSpPr>
          <p:cNvPr id="9" name="Rectangle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1" name="Straight Connector 10"/>
          <p:cNvCxnSpPr/>
          <p:nvPr userDrawn="1"/>
        </p:nvCxnSpPr>
        <p:spPr>
          <a:xfrm>
            <a:off x="604434" y="1061482"/>
            <a:ext cx="4350803" cy="0"/>
          </a:xfrm>
          <a:prstGeom prst="line">
            <a:avLst/>
          </a:prstGeom>
          <a:ln w="28575">
            <a:solidFill>
              <a:srgbClr val="D24726"/>
            </a:solidFill>
          </a:ln>
        </p:spPr>
        <p:style>
          <a:lnRef idx="1">
            <a:schemeClr val="accent1"/>
          </a:lnRef>
          <a:fillRef idx="0">
            <a:schemeClr val="accent1"/>
          </a:fillRef>
          <a:effectRef idx="0">
            <a:schemeClr val="accent1"/>
          </a:effectRef>
          <a:fontRef idx="minor">
            <a:schemeClr val="tx1"/>
          </a:fontRef>
        </p:style>
      </p:cxnSp>
      <p:sp>
        <p:nvSpPr>
          <p:cNvPr id="13" name="Content Placeholder 3"/>
          <p:cNvSpPr>
            <a:spLocks noGrp="1"/>
          </p:cNvSpPr>
          <p:nvPr>
            <p:ph sz="half" idx="2" hasCustomPrompt="1"/>
          </p:nvPr>
        </p:nvSpPr>
        <p:spPr>
          <a:xfrm>
            <a:off x="541611" y="2560639"/>
            <a:ext cx="9442648" cy="3978275"/>
          </a:xfrm>
        </p:spPr>
        <p:txBody>
          <a:bodyPr vert="horz" lIns="91440" tIns="45720" rIns="91440" bIns="45720" rtlCol="0">
            <a:normAutofit/>
          </a:bodyPr>
          <a:lstStyle>
            <a:lvl1pPr>
              <a:lnSpc>
                <a:spcPts val="1800"/>
              </a:lnSpc>
              <a:spcBef>
                <a:spcPts val="1000"/>
              </a:spcBef>
              <a:spcAft>
                <a:spcPts val="1000"/>
              </a:spcAft>
              <a:defRPr lang="en-US" sz="2400" smtClean="0">
                <a:solidFill>
                  <a:schemeClr val="tx1">
                    <a:lumMod val="75000"/>
                    <a:lumOff val="25000"/>
                  </a:schemeClr>
                </a:solidFill>
                <a:latin typeface="+mj-lt"/>
              </a:defRPr>
            </a:lvl1pPr>
            <a:lvl2pPr>
              <a:lnSpc>
                <a:spcPts val="1800"/>
              </a:lnSpc>
              <a:spcBef>
                <a:spcPts val="1000"/>
              </a:spcBef>
              <a:spcAft>
                <a:spcPts val="1000"/>
              </a:spcAft>
              <a:defRPr lang="en-US" sz="1200" smtClean="0">
                <a:solidFill>
                  <a:schemeClr val="tx1">
                    <a:lumMod val="75000"/>
                    <a:lumOff val="25000"/>
                  </a:schemeClr>
                </a:solidFill>
              </a:defRPr>
            </a:lvl2pPr>
            <a:lvl3pPr>
              <a:lnSpc>
                <a:spcPts val="1800"/>
              </a:lnSpc>
              <a:spcBef>
                <a:spcPts val="1000"/>
              </a:spcBef>
              <a:spcAft>
                <a:spcPts val="1000"/>
              </a:spcAft>
              <a:defRPr lang="en-US" sz="1200" smtClean="0">
                <a:solidFill>
                  <a:schemeClr val="tx1">
                    <a:lumMod val="75000"/>
                    <a:lumOff val="25000"/>
                  </a:schemeClr>
                </a:solidFill>
              </a:defRPr>
            </a:lvl3pPr>
            <a:lvl4pPr>
              <a:lnSpc>
                <a:spcPts val="1800"/>
              </a:lnSpc>
              <a:spcBef>
                <a:spcPts val="1000"/>
              </a:spcBef>
              <a:spcAft>
                <a:spcPts val="1000"/>
              </a:spcAft>
              <a:defRPr lang="en-US" sz="1200" smtClean="0">
                <a:solidFill>
                  <a:schemeClr val="tx1">
                    <a:lumMod val="75000"/>
                    <a:lumOff val="25000"/>
                  </a:schemeClr>
                </a:solidFill>
              </a:defRPr>
            </a:lvl4pPr>
            <a:lvl5pPr>
              <a:lnSpc>
                <a:spcPts val="1800"/>
              </a:lnSpc>
              <a:spcBef>
                <a:spcPts val="1000"/>
              </a:spcBef>
              <a:spcAft>
                <a:spcPts val="1000"/>
              </a:spcAft>
              <a:defRPr lang="en-US" sz="1200">
                <a:solidFill>
                  <a:schemeClr val="tx1">
                    <a:lumMod val="75000"/>
                    <a:lumOff val="25000"/>
                  </a:schemeClr>
                </a:solidFill>
              </a:defRPr>
            </a:lvl5pPr>
          </a:lstStyle>
          <a:p>
            <a:pPr marL="0" lvl="0" indent="0">
              <a:lnSpc>
                <a:spcPct val="150000"/>
              </a:lnSpc>
              <a:spcAft>
                <a:spcPts val="1200"/>
              </a:spcAft>
              <a:buNone/>
            </a:pPr>
            <a:r>
              <a:rPr lang="en-US" dirty="0"/>
              <a:t>Click to edit Master text styles</a:t>
            </a:r>
          </a:p>
        </p:txBody>
      </p:sp>
      <p:sp>
        <p:nvSpPr>
          <p:cNvPr id="2" name="Title 1"/>
          <p:cNvSpPr>
            <a:spLocks noGrp="1"/>
          </p:cNvSpPr>
          <p:nvPr>
            <p:ph type="title"/>
          </p:nvPr>
        </p:nvSpPr>
        <p:spPr>
          <a:xfrm>
            <a:off x="521208" y="1536192"/>
            <a:ext cx="6263640" cy="640080"/>
          </a:xfrm>
        </p:spPr>
        <p:txBody>
          <a:bodyPr>
            <a:normAutofit/>
          </a:bodyPr>
          <a:lstStyle>
            <a:lvl1pPr>
              <a:defRPr sz="36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968053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p:nvSpPr>
        <p:spPr>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Date Placeholder 3"/>
          <p:cNvSpPr>
            <a:spLocks noGrp="1"/>
          </p:cNvSpPr>
          <p:nvPr>
            <p:ph type="dt" sz="half" idx="10"/>
          </p:nvPr>
        </p:nvSpPr>
        <p:spPr/>
        <p:txBody>
          <a:bodyPr/>
          <a:lstStyle/>
          <a:p>
            <a:fld id="{8BEEBAAA-29B5-4AF5-BC5F-7E580C29002D}" type="datetimeFigureOut">
              <a:rPr lang="en-US" smtClean="0">
                <a:solidFill>
                  <a:prstClr val="black">
                    <a:tint val="75000"/>
                  </a:prstClr>
                </a:solidFill>
              </a:rPr>
              <a:pPr/>
              <a:t>10/23/2017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860EDB8-5305-433F-BE41-D7A86D811DB3}"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624948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solidFill>
                <a:prstClr val="white"/>
              </a:solidFill>
            </a:endParaRPr>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14" name="Content Placeholder 3"/>
          <p:cNvSpPr>
            <a:spLocks noGrp="1"/>
          </p:cNvSpPr>
          <p:nvPr>
            <p:ph sz="half" idx="2" hasCustomPrompt="1"/>
          </p:nvPr>
        </p:nvSpPr>
        <p:spPr>
          <a:xfrm>
            <a:off x="541611" y="1431010"/>
            <a:ext cx="4413626" cy="3978275"/>
          </a:xfrm>
        </p:spPr>
        <p:txBody>
          <a:bodyPr vert="horz" lIns="91440" tIns="45720" rIns="91440" bIns="45720" rtlCol="0">
            <a:normAutofit/>
          </a:bodyPr>
          <a:lstStyle>
            <a:lvl1pPr>
              <a:lnSpc>
                <a:spcPts val="1800"/>
              </a:lnSpc>
              <a:spcBef>
                <a:spcPts val="1000"/>
              </a:spcBef>
              <a:spcAft>
                <a:spcPts val="1000"/>
              </a:spcAft>
              <a:defRPr lang="en-US" sz="1200" smtClean="0">
                <a:solidFill>
                  <a:schemeClr val="tx1">
                    <a:lumMod val="75000"/>
                    <a:lumOff val="25000"/>
                  </a:schemeClr>
                </a:solidFill>
              </a:defRPr>
            </a:lvl1pPr>
            <a:lvl2pPr>
              <a:lnSpc>
                <a:spcPts val="1800"/>
              </a:lnSpc>
              <a:spcBef>
                <a:spcPts val="1000"/>
              </a:spcBef>
              <a:spcAft>
                <a:spcPts val="1000"/>
              </a:spcAft>
              <a:defRPr lang="en-US" sz="1200" smtClean="0">
                <a:solidFill>
                  <a:schemeClr val="tx1">
                    <a:lumMod val="75000"/>
                    <a:lumOff val="25000"/>
                  </a:schemeClr>
                </a:solidFill>
              </a:defRPr>
            </a:lvl2pPr>
            <a:lvl3pPr>
              <a:lnSpc>
                <a:spcPts val="1800"/>
              </a:lnSpc>
              <a:spcBef>
                <a:spcPts val="1000"/>
              </a:spcBef>
              <a:spcAft>
                <a:spcPts val="1000"/>
              </a:spcAft>
              <a:defRPr lang="en-US" sz="1200" smtClean="0">
                <a:solidFill>
                  <a:schemeClr val="tx1">
                    <a:lumMod val="75000"/>
                    <a:lumOff val="25000"/>
                  </a:schemeClr>
                </a:solidFill>
              </a:defRPr>
            </a:lvl3pPr>
            <a:lvl4pPr>
              <a:lnSpc>
                <a:spcPts val="1800"/>
              </a:lnSpc>
              <a:spcBef>
                <a:spcPts val="1000"/>
              </a:spcBef>
              <a:spcAft>
                <a:spcPts val="1000"/>
              </a:spcAft>
              <a:defRPr lang="en-US" sz="1200" smtClean="0">
                <a:solidFill>
                  <a:schemeClr val="tx1">
                    <a:lumMod val="75000"/>
                    <a:lumOff val="25000"/>
                  </a:schemeClr>
                </a:solidFill>
              </a:defRPr>
            </a:lvl4pPr>
            <a:lvl5pPr>
              <a:lnSpc>
                <a:spcPts val="1800"/>
              </a:lnSpc>
              <a:spcBef>
                <a:spcPts val="1000"/>
              </a:spcBef>
              <a:spcAft>
                <a:spcPts val="1000"/>
              </a:spcAft>
              <a:defRPr lang="en-US" sz="1200">
                <a:solidFill>
                  <a:schemeClr val="tx1">
                    <a:lumMod val="75000"/>
                    <a:lumOff val="25000"/>
                  </a:schemeClr>
                </a:solidFill>
              </a:defRPr>
            </a:lvl5pPr>
          </a:lstStyle>
          <a:p>
            <a:pPr marL="0" lvl="0" indent="0">
              <a:lnSpc>
                <a:spcPct val="150000"/>
              </a:lnSpc>
              <a:spcAft>
                <a:spcPts val="1200"/>
              </a:spcAft>
              <a:buNone/>
            </a:pPr>
            <a:r>
              <a:rPr lang="en-US" dirty="0"/>
              <a:t>Click to edit Master text styles</a:t>
            </a:r>
          </a:p>
          <a:p>
            <a:pPr marL="0" lvl="1" indent="0">
              <a:lnSpc>
                <a:spcPct val="150000"/>
              </a:lnSpc>
              <a:spcAft>
                <a:spcPts val="1200"/>
              </a:spcAft>
              <a:buNone/>
            </a:pPr>
            <a:r>
              <a:rPr lang="en-US" dirty="0"/>
              <a:t>Second level</a:t>
            </a:r>
          </a:p>
          <a:p>
            <a:pPr marL="0" lvl="2" indent="0">
              <a:lnSpc>
                <a:spcPct val="150000"/>
              </a:lnSpc>
              <a:spcAft>
                <a:spcPts val="1200"/>
              </a:spcAft>
              <a:buNone/>
            </a:pPr>
            <a:r>
              <a:rPr lang="en-US" dirty="0"/>
              <a:t>Third level</a:t>
            </a:r>
          </a:p>
          <a:p>
            <a:pPr marL="0" lvl="3" indent="0">
              <a:lnSpc>
                <a:spcPct val="150000"/>
              </a:lnSpc>
              <a:spcAft>
                <a:spcPts val="1200"/>
              </a:spcAft>
              <a:buNone/>
            </a:pPr>
            <a:r>
              <a:rPr lang="en-US" dirty="0"/>
              <a:t>Fourth level</a:t>
            </a:r>
          </a:p>
          <a:p>
            <a:pPr marL="0" lvl="4" indent="0">
              <a:lnSpc>
                <a:spcPct val="150000"/>
              </a:lnSpc>
              <a:spcAft>
                <a:spcPts val="1200"/>
              </a:spcAft>
              <a:buNone/>
            </a:pPr>
            <a:r>
              <a:rPr lang="en-US" dirty="0"/>
              <a:t>Fifth level</a:t>
            </a:r>
          </a:p>
        </p:txBody>
      </p:sp>
      <p:sp>
        <p:nvSpPr>
          <p:cNvPr id="4" name="Title 3"/>
          <p:cNvSpPr>
            <a:spLocks noGrp="1"/>
          </p:cNvSpPr>
          <p:nvPr>
            <p:ph type="title"/>
          </p:nvPr>
        </p:nvSpPr>
        <p:spPr>
          <a:xfrm>
            <a:off x="521208" y="448056"/>
            <a:ext cx="6117336" cy="640080"/>
          </a:xfrm>
        </p:spPr>
        <p:txBody>
          <a:bodyPr anchor="b" anchorCtr="0">
            <a:normAutofit/>
          </a:bodyPr>
          <a:lstStyle>
            <a:lvl1pPr>
              <a:defRPr sz="2800">
                <a:solidFill>
                  <a:schemeClr val="bg2">
                    <a:lumMod val="25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1144893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9" name="Rectangle 8"/>
          <p:cNvSpPr/>
          <p:nvPr userDrawn="1"/>
        </p:nvSpPr>
        <p:spPr>
          <a:xfrm>
            <a:off x="254476"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13" name="Text Placeholder 2"/>
          <p:cNvSpPr>
            <a:spLocks noGrp="1"/>
          </p:cNvSpPr>
          <p:nvPr>
            <p:ph type="body" idx="1" hasCustomPrompt="1"/>
          </p:nvPr>
        </p:nvSpPr>
        <p:spPr>
          <a:xfrm>
            <a:off x="516711" y="443128"/>
            <a:ext cx="6425700" cy="641350"/>
          </a:xfrm>
        </p:spPr>
        <p:txBody>
          <a:bodyPr anchor="b">
            <a:normAutofit/>
          </a:bodyPr>
          <a:lstStyle>
            <a:lvl1pPr marL="0" indent="0">
              <a:buNone/>
              <a:defRPr sz="2800" b="0">
                <a:solidFill>
                  <a:schemeClr val="bg2">
                    <a:lumMod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3"/>
          <p:cNvSpPr>
            <a:spLocks noGrp="1"/>
          </p:cNvSpPr>
          <p:nvPr>
            <p:ph sz="half" idx="2"/>
          </p:nvPr>
        </p:nvSpPr>
        <p:spPr>
          <a:xfrm>
            <a:off x="6942411" y="1828845"/>
            <a:ext cx="4413626" cy="3978275"/>
          </a:xfrm>
        </p:spPr>
        <p:txBody>
          <a:bodyPr vert="horz" lIns="91440" tIns="45720" rIns="91440" bIns="45720" rtlCol="0">
            <a:normAutofit/>
          </a:bodyPr>
          <a:lstStyle>
            <a:lvl1pPr>
              <a:lnSpc>
                <a:spcPts val="1800"/>
              </a:lnSpc>
              <a:spcBef>
                <a:spcPts val="1000"/>
              </a:spcBef>
              <a:spcAft>
                <a:spcPts val="1000"/>
              </a:spcAft>
              <a:defRPr lang="en-US" sz="1200" smtClean="0">
                <a:solidFill>
                  <a:schemeClr val="tx1">
                    <a:lumMod val="75000"/>
                    <a:lumOff val="25000"/>
                  </a:schemeClr>
                </a:solidFill>
              </a:defRPr>
            </a:lvl1pPr>
            <a:lvl2pPr>
              <a:lnSpc>
                <a:spcPts val="1800"/>
              </a:lnSpc>
              <a:spcBef>
                <a:spcPts val="1000"/>
              </a:spcBef>
              <a:spcAft>
                <a:spcPts val="1000"/>
              </a:spcAft>
              <a:defRPr lang="en-US" sz="1200" smtClean="0">
                <a:solidFill>
                  <a:schemeClr val="tx1">
                    <a:lumMod val="75000"/>
                    <a:lumOff val="25000"/>
                  </a:schemeClr>
                </a:solidFill>
              </a:defRPr>
            </a:lvl2pPr>
            <a:lvl3pPr>
              <a:lnSpc>
                <a:spcPts val="1800"/>
              </a:lnSpc>
              <a:spcBef>
                <a:spcPts val="1000"/>
              </a:spcBef>
              <a:spcAft>
                <a:spcPts val="1000"/>
              </a:spcAft>
              <a:defRPr lang="en-US" sz="1200" smtClean="0">
                <a:solidFill>
                  <a:schemeClr val="tx1">
                    <a:lumMod val="75000"/>
                    <a:lumOff val="25000"/>
                  </a:schemeClr>
                </a:solidFill>
              </a:defRPr>
            </a:lvl3pPr>
            <a:lvl4pPr>
              <a:lnSpc>
                <a:spcPts val="1800"/>
              </a:lnSpc>
              <a:spcBef>
                <a:spcPts val="1000"/>
              </a:spcBef>
              <a:spcAft>
                <a:spcPts val="1000"/>
              </a:spcAft>
              <a:defRPr lang="en-US" sz="1200" smtClean="0">
                <a:solidFill>
                  <a:schemeClr val="tx1">
                    <a:lumMod val="75000"/>
                    <a:lumOff val="25000"/>
                  </a:schemeClr>
                </a:solidFill>
              </a:defRPr>
            </a:lvl4pPr>
            <a:lvl5pPr>
              <a:lnSpc>
                <a:spcPts val="1800"/>
              </a:lnSpc>
              <a:spcBef>
                <a:spcPts val="1000"/>
              </a:spcBef>
              <a:spcAft>
                <a:spcPts val="1000"/>
              </a:spcAft>
              <a:defRPr lang="en-US" sz="1200">
                <a:solidFill>
                  <a:schemeClr val="tx1">
                    <a:lumMod val="75000"/>
                    <a:lumOff val="25000"/>
                  </a:schemeClr>
                </a:solidFill>
              </a:defRPr>
            </a:lvl5pPr>
          </a:lstStyle>
          <a:p>
            <a:pPr marL="0" lvl="0" indent="0">
              <a:lnSpc>
                <a:spcPct val="150000"/>
              </a:lnSpc>
              <a:spcAft>
                <a:spcPts val="1200"/>
              </a:spcAft>
              <a:buNone/>
            </a:pPr>
            <a:r>
              <a:rPr lang="en-US"/>
              <a:t>Edit Master text styles</a:t>
            </a:r>
          </a:p>
        </p:txBody>
      </p:sp>
    </p:spTree>
    <p:extLst>
      <p:ext uri="{BB962C8B-B14F-4D97-AF65-F5344CB8AC3E}">
        <p14:creationId xmlns:p14="http://schemas.microsoft.com/office/powerpoint/2010/main" val="3336287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BEEBAAA-29B5-4AF5-BC5F-7E580C29002D}" type="datetimeFigureOut">
              <a:rPr lang="en-US" smtClean="0">
                <a:solidFill>
                  <a:prstClr val="black">
                    <a:tint val="75000"/>
                  </a:prstClr>
                </a:solidFill>
              </a:rPr>
              <a:pPr/>
              <a:t>10/23/2017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860EDB8-5305-433F-BE41-D7A86D811DB3}" type="slidenum">
              <a:rPr lang="en-US" smtClean="0">
                <a:solidFill>
                  <a:prstClr val="black">
                    <a:tint val="75000"/>
                  </a:prstClr>
                </a:solidFill>
              </a:rPr>
              <a:pPr/>
              <a:t>‹#›</a:t>
            </a:fld>
            <a:endParaRPr lang="en-US" dirty="0">
              <a:solidFill>
                <a:prstClr val="black">
                  <a:tint val="75000"/>
                </a:prstClr>
              </a:solidFill>
            </a:endParaRPr>
          </a:p>
        </p:txBody>
      </p:sp>
      <p:sp>
        <p:nvSpPr>
          <p:cNvPr id="9" name="Rectangle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1" name="Straight Connector 10"/>
          <p:cNvCxnSpPr/>
          <p:nvPr userDrawn="1"/>
        </p:nvCxnSpPr>
        <p:spPr>
          <a:xfrm>
            <a:off x="604434" y="1061482"/>
            <a:ext cx="4350803" cy="0"/>
          </a:xfrm>
          <a:prstGeom prst="line">
            <a:avLst/>
          </a:prstGeom>
          <a:ln w="28575">
            <a:solidFill>
              <a:srgbClr val="D24726"/>
            </a:solidFill>
          </a:ln>
        </p:spPr>
        <p:style>
          <a:lnRef idx="1">
            <a:schemeClr val="accent1"/>
          </a:lnRef>
          <a:fillRef idx="0">
            <a:schemeClr val="accent1"/>
          </a:fillRef>
          <a:effectRef idx="0">
            <a:schemeClr val="accent1"/>
          </a:effectRef>
          <a:fontRef idx="minor">
            <a:schemeClr val="tx1"/>
          </a:fontRef>
        </p:style>
      </p:cxnSp>
      <p:sp>
        <p:nvSpPr>
          <p:cNvPr id="13" name="Content Placeholder 3"/>
          <p:cNvSpPr>
            <a:spLocks noGrp="1"/>
          </p:cNvSpPr>
          <p:nvPr>
            <p:ph sz="half" idx="2" hasCustomPrompt="1"/>
          </p:nvPr>
        </p:nvSpPr>
        <p:spPr>
          <a:xfrm>
            <a:off x="541611" y="2560639"/>
            <a:ext cx="9442648" cy="3978275"/>
          </a:xfrm>
        </p:spPr>
        <p:txBody>
          <a:bodyPr vert="horz" lIns="91440" tIns="45720" rIns="91440" bIns="45720" rtlCol="0">
            <a:normAutofit/>
          </a:bodyPr>
          <a:lstStyle>
            <a:lvl1pPr>
              <a:lnSpc>
                <a:spcPts val="1800"/>
              </a:lnSpc>
              <a:spcBef>
                <a:spcPts val="1000"/>
              </a:spcBef>
              <a:spcAft>
                <a:spcPts val="1000"/>
              </a:spcAft>
              <a:defRPr lang="en-US" sz="2400" smtClean="0">
                <a:solidFill>
                  <a:schemeClr val="tx1">
                    <a:lumMod val="75000"/>
                    <a:lumOff val="25000"/>
                  </a:schemeClr>
                </a:solidFill>
                <a:latin typeface="+mj-lt"/>
              </a:defRPr>
            </a:lvl1pPr>
            <a:lvl2pPr>
              <a:lnSpc>
                <a:spcPts val="1800"/>
              </a:lnSpc>
              <a:spcBef>
                <a:spcPts val="1000"/>
              </a:spcBef>
              <a:spcAft>
                <a:spcPts val="1000"/>
              </a:spcAft>
              <a:defRPr lang="en-US" sz="1200" smtClean="0">
                <a:solidFill>
                  <a:schemeClr val="tx1">
                    <a:lumMod val="75000"/>
                    <a:lumOff val="25000"/>
                  </a:schemeClr>
                </a:solidFill>
              </a:defRPr>
            </a:lvl2pPr>
            <a:lvl3pPr>
              <a:lnSpc>
                <a:spcPts val="1800"/>
              </a:lnSpc>
              <a:spcBef>
                <a:spcPts val="1000"/>
              </a:spcBef>
              <a:spcAft>
                <a:spcPts val="1000"/>
              </a:spcAft>
              <a:defRPr lang="en-US" sz="1200" smtClean="0">
                <a:solidFill>
                  <a:schemeClr val="tx1">
                    <a:lumMod val="75000"/>
                    <a:lumOff val="25000"/>
                  </a:schemeClr>
                </a:solidFill>
              </a:defRPr>
            </a:lvl3pPr>
            <a:lvl4pPr>
              <a:lnSpc>
                <a:spcPts val="1800"/>
              </a:lnSpc>
              <a:spcBef>
                <a:spcPts val="1000"/>
              </a:spcBef>
              <a:spcAft>
                <a:spcPts val="1000"/>
              </a:spcAft>
              <a:defRPr lang="en-US" sz="1200" smtClean="0">
                <a:solidFill>
                  <a:schemeClr val="tx1">
                    <a:lumMod val="75000"/>
                    <a:lumOff val="25000"/>
                  </a:schemeClr>
                </a:solidFill>
              </a:defRPr>
            </a:lvl4pPr>
            <a:lvl5pPr>
              <a:lnSpc>
                <a:spcPts val="1800"/>
              </a:lnSpc>
              <a:spcBef>
                <a:spcPts val="1000"/>
              </a:spcBef>
              <a:spcAft>
                <a:spcPts val="1000"/>
              </a:spcAft>
              <a:defRPr lang="en-US" sz="1200">
                <a:solidFill>
                  <a:schemeClr val="tx1">
                    <a:lumMod val="75000"/>
                    <a:lumOff val="25000"/>
                  </a:schemeClr>
                </a:solidFill>
              </a:defRPr>
            </a:lvl5pPr>
          </a:lstStyle>
          <a:p>
            <a:pPr marL="0" lvl="0" indent="0">
              <a:lnSpc>
                <a:spcPct val="150000"/>
              </a:lnSpc>
              <a:spcAft>
                <a:spcPts val="1200"/>
              </a:spcAft>
              <a:buNone/>
            </a:pPr>
            <a:r>
              <a:rPr lang="en-US" dirty="0"/>
              <a:t>Click to edit Master text styles</a:t>
            </a:r>
          </a:p>
        </p:txBody>
      </p:sp>
      <p:sp>
        <p:nvSpPr>
          <p:cNvPr id="2" name="Title 1"/>
          <p:cNvSpPr>
            <a:spLocks noGrp="1"/>
          </p:cNvSpPr>
          <p:nvPr>
            <p:ph type="title"/>
          </p:nvPr>
        </p:nvSpPr>
        <p:spPr>
          <a:xfrm>
            <a:off x="521208" y="1536192"/>
            <a:ext cx="6263640" cy="640080"/>
          </a:xfrm>
        </p:spPr>
        <p:txBody>
          <a:bodyPr>
            <a:normAutofit/>
          </a:bodyPr>
          <a:lstStyle>
            <a:lvl1pPr>
              <a:defRPr sz="36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8477400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p:nvSpPr>
        <p:spPr>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Date Placeholder 3"/>
          <p:cNvSpPr>
            <a:spLocks noGrp="1"/>
          </p:cNvSpPr>
          <p:nvPr>
            <p:ph type="dt" sz="half" idx="10"/>
          </p:nvPr>
        </p:nvSpPr>
        <p:spPr/>
        <p:txBody>
          <a:bodyPr/>
          <a:lstStyle/>
          <a:p>
            <a:fld id="{8BEEBAAA-29B5-4AF5-BC5F-7E580C29002D}" type="datetimeFigureOut">
              <a:rPr lang="en-US" smtClean="0">
                <a:solidFill>
                  <a:prstClr val="black">
                    <a:tint val="75000"/>
                  </a:prstClr>
                </a:solidFill>
              </a:rPr>
              <a:pPr/>
              <a:t>10/23/2017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860EDB8-5305-433F-BE41-D7A86D811DB3}"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953304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solidFill>
                <a:prstClr val="white"/>
              </a:solidFill>
            </a:endParaRPr>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14" name="Content Placeholder 3"/>
          <p:cNvSpPr>
            <a:spLocks noGrp="1"/>
          </p:cNvSpPr>
          <p:nvPr>
            <p:ph sz="half" idx="2" hasCustomPrompt="1"/>
          </p:nvPr>
        </p:nvSpPr>
        <p:spPr>
          <a:xfrm>
            <a:off x="541611" y="1431010"/>
            <a:ext cx="4413626" cy="3978275"/>
          </a:xfrm>
        </p:spPr>
        <p:txBody>
          <a:bodyPr vert="horz" lIns="91440" tIns="45720" rIns="91440" bIns="45720" rtlCol="0">
            <a:normAutofit/>
          </a:bodyPr>
          <a:lstStyle>
            <a:lvl1pPr>
              <a:lnSpc>
                <a:spcPts val="1800"/>
              </a:lnSpc>
              <a:spcBef>
                <a:spcPts val="1000"/>
              </a:spcBef>
              <a:spcAft>
                <a:spcPts val="1000"/>
              </a:spcAft>
              <a:defRPr lang="en-US" sz="1200" smtClean="0">
                <a:solidFill>
                  <a:schemeClr val="tx1">
                    <a:lumMod val="75000"/>
                    <a:lumOff val="25000"/>
                  </a:schemeClr>
                </a:solidFill>
              </a:defRPr>
            </a:lvl1pPr>
            <a:lvl2pPr>
              <a:lnSpc>
                <a:spcPts val="1800"/>
              </a:lnSpc>
              <a:spcBef>
                <a:spcPts val="1000"/>
              </a:spcBef>
              <a:spcAft>
                <a:spcPts val="1000"/>
              </a:spcAft>
              <a:defRPr lang="en-US" sz="1200" smtClean="0">
                <a:solidFill>
                  <a:schemeClr val="tx1">
                    <a:lumMod val="75000"/>
                    <a:lumOff val="25000"/>
                  </a:schemeClr>
                </a:solidFill>
              </a:defRPr>
            </a:lvl2pPr>
            <a:lvl3pPr>
              <a:lnSpc>
                <a:spcPts val="1800"/>
              </a:lnSpc>
              <a:spcBef>
                <a:spcPts val="1000"/>
              </a:spcBef>
              <a:spcAft>
                <a:spcPts val="1000"/>
              </a:spcAft>
              <a:defRPr lang="en-US" sz="1200" smtClean="0">
                <a:solidFill>
                  <a:schemeClr val="tx1">
                    <a:lumMod val="75000"/>
                    <a:lumOff val="25000"/>
                  </a:schemeClr>
                </a:solidFill>
              </a:defRPr>
            </a:lvl3pPr>
            <a:lvl4pPr>
              <a:lnSpc>
                <a:spcPts val="1800"/>
              </a:lnSpc>
              <a:spcBef>
                <a:spcPts val="1000"/>
              </a:spcBef>
              <a:spcAft>
                <a:spcPts val="1000"/>
              </a:spcAft>
              <a:defRPr lang="en-US" sz="1200" smtClean="0">
                <a:solidFill>
                  <a:schemeClr val="tx1">
                    <a:lumMod val="75000"/>
                    <a:lumOff val="25000"/>
                  </a:schemeClr>
                </a:solidFill>
              </a:defRPr>
            </a:lvl4pPr>
            <a:lvl5pPr>
              <a:lnSpc>
                <a:spcPts val="1800"/>
              </a:lnSpc>
              <a:spcBef>
                <a:spcPts val="1000"/>
              </a:spcBef>
              <a:spcAft>
                <a:spcPts val="1000"/>
              </a:spcAft>
              <a:defRPr lang="en-US" sz="1200">
                <a:solidFill>
                  <a:schemeClr val="tx1">
                    <a:lumMod val="75000"/>
                    <a:lumOff val="25000"/>
                  </a:schemeClr>
                </a:solidFill>
              </a:defRPr>
            </a:lvl5pPr>
          </a:lstStyle>
          <a:p>
            <a:pPr marL="0" lvl="0" indent="0">
              <a:lnSpc>
                <a:spcPct val="150000"/>
              </a:lnSpc>
              <a:spcAft>
                <a:spcPts val="1200"/>
              </a:spcAft>
              <a:buNone/>
            </a:pPr>
            <a:r>
              <a:rPr lang="en-US" dirty="0"/>
              <a:t>Click to edit Master text styles</a:t>
            </a:r>
          </a:p>
          <a:p>
            <a:pPr marL="0" lvl="1" indent="0">
              <a:lnSpc>
                <a:spcPct val="150000"/>
              </a:lnSpc>
              <a:spcAft>
                <a:spcPts val="1200"/>
              </a:spcAft>
              <a:buNone/>
            </a:pPr>
            <a:r>
              <a:rPr lang="en-US" dirty="0"/>
              <a:t>Second level</a:t>
            </a:r>
          </a:p>
          <a:p>
            <a:pPr marL="0" lvl="2" indent="0">
              <a:lnSpc>
                <a:spcPct val="150000"/>
              </a:lnSpc>
              <a:spcAft>
                <a:spcPts val="1200"/>
              </a:spcAft>
              <a:buNone/>
            </a:pPr>
            <a:r>
              <a:rPr lang="en-US" dirty="0"/>
              <a:t>Third level</a:t>
            </a:r>
          </a:p>
          <a:p>
            <a:pPr marL="0" lvl="3" indent="0">
              <a:lnSpc>
                <a:spcPct val="150000"/>
              </a:lnSpc>
              <a:spcAft>
                <a:spcPts val="1200"/>
              </a:spcAft>
              <a:buNone/>
            </a:pPr>
            <a:r>
              <a:rPr lang="en-US" dirty="0"/>
              <a:t>Fourth level</a:t>
            </a:r>
          </a:p>
          <a:p>
            <a:pPr marL="0" lvl="4" indent="0">
              <a:lnSpc>
                <a:spcPct val="150000"/>
              </a:lnSpc>
              <a:spcAft>
                <a:spcPts val="1200"/>
              </a:spcAft>
              <a:buNone/>
            </a:pPr>
            <a:r>
              <a:rPr lang="en-US" dirty="0"/>
              <a:t>Fifth level</a:t>
            </a:r>
          </a:p>
        </p:txBody>
      </p:sp>
      <p:sp>
        <p:nvSpPr>
          <p:cNvPr id="4" name="Title 3"/>
          <p:cNvSpPr>
            <a:spLocks noGrp="1"/>
          </p:cNvSpPr>
          <p:nvPr>
            <p:ph type="title"/>
          </p:nvPr>
        </p:nvSpPr>
        <p:spPr>
          <a:xfrm>
            <a:off x="521208" y="448056"/>
            <a:ext cx="6117336" cy="640080"/>
          </a:xfrm>
        </p:spPr>
        <p:txBody>
          <a:bodyPr anchor="b" anchorCtr="0">
            <a:normAutofit/>
          </a:bodyPr>
          <a:lstStyle>
            <a:lvl1pPr>
              <a:defRPr sz="2800">
                <a:solidFill>
                  <a:schemeClr val="bg2">
                    <a:lumMod val="25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37731889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9" name="Rectangle 8"/>
          <p:cNvSpPr/>
          <p:nvPr userDrawn="1"/>
        </p:nvSpPr>
        <p:spPr>
          <a:xfrm>
            <a:off x="254476"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13" name="Text Placeholder 2"/>
          <p:cNvSpPr>
            <a:spLocks noGrp="1"/>
          </p:cNvSpPr>
          <p:nvPr>
            <p:ph type="body" idx="1" hasCustomPrompt="1"/>
          </p:nvPr>
        </p:nvSpPr>
        <p:spPr>
          <a:xfrm>
            <a:off x="516711" y="443128"/>
            <a:ext cx="6425700" cy="641350"/>
          </a:xfrm>
        </p:spPr>
        <p:txBody>
          <a:bodyPr anchor="b">
            <a:normAutofit/>
          </a:bodyPr>
          <a:lstStyle>
            <a:lvl1pPr marL="0" indent="0">
              <a:buNone/>
              <a:defRPr sz="2800" b="0">
                <a:solidFill>
                  <a:schemeClr val="bg2">
                    <a:lumMod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3"/>
          <p:cNvSpPr>
            <a:spLocks noGrp="1"/>
          </p:cNvSpPr>
          <p:nvPr>
            <p:ph sz="half" idx="2"/>
          </p:nvPr>
        </p:nvSpPr>
        <p:spPr>
          <a:xfrm>
            <a:off x="6942411" y="1828845"/>
            <a:ext cx="4413626" cy="3978275"/>
          </a:xfrm>
        </p:spPr>
        <p:txBody>
          <a:bodyPr vert="horz" lIns="91440" tIns="45720" rIns="91440" bIns="45720" rtlCol="0">
            <a:normAutofit/>
          </a:bodyPr>
          <a:lstStyle>
            <a:lvl1pPr>
              <a:lnSpc>
                <a:spcPts val="1800"/>
              </a:lnSpc>
              <a:spcBef>
                <a:spcPts val="1000"/>
              </a:spcBef>
              <a:spcAft>
                <a:spcPts val="1000"/>
              </a:spcAft>
              <a:defRPr lang="en-US" sz="1200" smtClean="0">
                <a:solidFill>
                  <a:schemeClr val="tx1">
                    <a:lumMod val="75000"/>
                    <a:lumOff val="25000"/>
                  </a:schemeClr>
                </a:solidFill>
              </a:defRPr>
            </a:lvl1pPr>
            <a:lvl2pPr>
              <a:lnSpc>
                <a:spcPts val="1800"/>
              </a:lnSpc>
              <a:spcBef>
                <a:spcPts val="1000"/>
              </a:spcBef>
              <a:spcAft>
                <a:spcPts val="1000"/>
              </a:spcAft>
              <a:defRPr lang="en-US" sz="1200" smtClean="0">
                <a:solidFill>
                  <a:schemeClr val="tx1">
                    <a:lumMod val="75000"/>
                    <a:lumOff val="25000"/>
                  </a:schemeClr>
                </a:solidFill>
              </a:defRPr>
            </a:lvl2pPr>
            <a:lvl3pPr>
              <a:lnSpc>
                <a:spcPts val="1800"/>
              </a:lnSpc>
              <a:spcBef>
                <a:spcPts val="1000"/>
              </a:spcBef>
              <a:spcAft>
                <a:spcPts val="1000"/>
              </a:spcAft>
              <a:defRPr lang="en-US" sz="1200" smtClean="0">
                <a:solidFill>
                  <a:schemeClr val="tx1">
                    <a:lumMod val="75000"/>
                    <a:lumOff val="25000"/>
                  </a:schemeClr>
                </a:solidFill>
              </a:defRPr>
            </a:lvl3pPr>
            <a:lvl4pPr>
              <a:lnSpc>
                <a:spcPts val="1800"/>
              </a:lnSpc>
              <a:spcBef>
                <a:spcPts val="1000"/>
              </a:spcBef>
              <a:spcAft>
                <a:spcPts val="1000"/>
              </a:spcAft>
              <a:defRPr lang="en-US" sz="1200" smtClean="0">
                <a:solidFill>
                  <a:schemeClr val="tx1">
                    <a:lumMod val="75000"/>
                    <a:lumOff val="25000"/>
                  </a:schemeClr>
                </a:solidFill>
              </a:defRPr>
            </a:lvl4pPr>
            <a:lvl5pPr>
              <a:lnSpc>
                <a:spcPts val="1800"/>
              </a:lnSpc>
              <a:spcBef>
                <a:spcPts val="1000"/>
              </a:spcBef>
              <a:spcAft>
                <a:spcPts val="1000"/>
              </a:spcAft>
              <a:defRPr lang="en-US" sz="1200">
                <a:solidFill>
                  <a:schemeClr val="tx1">
                    <a:lumMod val="75000"/>
                    <a:lumOff val="25000"/>
                  </a:schemeClr>
                </a:solidFill>
              </a:defRPr>
            </a:lvl5pPr>
          </a:lstStyle>
          <a:p>
            <a:pPr marL="0" lvl="0" indent="0">
              <a:lnSpc>
                <a:spcPct val="150000"/>
              </a:lnSpc>
              <a:spcAft>
                <a:spcPts val="1200"/>
              </a:spcAft>
              <a:buNone/>
            </a:pPr>
            <a:r>
              <a:rPr lang="en-US"/>
              <a:t>Edit Master text styles</a:t>
            </a:r>
          </a:p>
        </p:txBody>
      </p:sp>
    </p:spTree>
    <p:extLst>
      <p:ext uri="{BB962C8B-B14F-4D97-AF65-F5344CB8AC3E}">
        <p14:creationId xmlns:p14="http://schemas.microsoft.com/office/powerpoint/2010/main" val="587938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solidFill>
                <a:prstClr val="white"/>
              </a:solidFill>
            </a:endParaRPr>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14" name="Content Placeholder 3"/>
          <p:cNvSpPr>
            <a:spLocks noGrp="1"/>
          </p:cNvSpPr>
          <p:nvPr>
            <p:ph sz="half" idx="2" hasCustomPrompt="1"/>
          </p:nvPr>
        </p:nvSpPr>
        <p:spPr>
          <a:xfrm>
            <a:off x="541611" y="1431010"/>
            <a:ext cx="4413626" cy="3978275"/>
          </a:xfrm>
        </p:spPr>
        <p:txBody>
          <a:bodyPr vert="horz" lIns="91440" tIns="45720" rIns="91440" bIns="45720" rtlCol="0">
            <a:normAutofit/>
          </a:bodyPr>
          <a:lstStyle>
            <a:lvl1pPr>
              <a:lnSpc>
                <a:spcPts val="1800"/>
              </a:lnSpc>
              <a:spcBef>
                <a:spcPts val="1000"/>
              </a:spcBef>
              <a:spcAft>
                <a:spcPts val="1000"/>
              </a:spcAft>
              <a:defRPr lang="en-US" sz="1200" smtClean="0">
                <a:solidFill>
                  <a:schemeClr val="tx1">
                    <a:lumMod val="75000"/>
                    <a:lumOff val="25000"/>
                  </a:schemeClr>
                </a:solidFill>
              </a:defRPr>
            </a:lvl1pPr>
            <a:lvl2pPr>
              <a:lnSpc>
                <a:spcPts val="1800"/>
              </a:lnSpc>
              <a:spcBef>
                <a:spcPts val="1000"/>
              </a:spcBef>
              <a:spcAft>
                <a:spcPts val="1000"/>
              </a:spcAft>
              <a:defRPr lang="en-US" sz="1200" smtClean="0">
                <a:solidFill>
                  <a:schemeClr val="tx1">
                    <a:lumMod val="75000"/>
                    <a:lumOff val="25000"/>
                  </a:schemeClr>
                </a:solidFill>
              </a:defRPr>
            </a:lvl2pPr>
            <a:lvl3pPr>
              <a:lnSpc>
                <a:spcPts val="1800"/>
              </a:lnSpc>
              <a:spcBef>
                <a:spcPts val="1000"/>
              </a:spcBef>
              <a:spcAft>
                <a:spcPts val="1000"/>
              </a:spcAft>
              <a:defRPr lang="en-US" sz="1200" smtClean="0">
                <a:solidFill>
                  <a:schemeClr val="tx1">
                    <a:lumMod val="75000"/>
                    <a:lumOff val="25000"/>
                  </a:schemeClr>
                </a:solidFill>
              </a:defRPr>
            </a:lvl3pPr>
            <a:lvl4pPr>
              <a:lnSpc>
                <a:spcPts val="1800"/>
              </a:lnSpc>
              <a:spcBef>
                <a:spcPts val="1000"/>
              </a:spcBef>
              <a:spcAft>
                <a:spcPts val="1000"/>
              </a:spcAft>
              <a:defRPr lang="en-US" sz="1200" smtClean="0">
                <a:solidFill>
                  <a:schemeClr val="tx1">
                    <a:lumMod val="75000"/>
                    <a:lumOff val="25000"/>
                  </a:schemeClr>
                </a:solidFill>
              </a:defRPr>
            </a:lvl4pPr>
            <a:lvl5pPr>
              <a:lnSpc>
                <a:spcPts val="1800"/>
              </a:lnSpc>
              <a:spcBef>
                <a:spcPts val="1000"/>
              </a:spcBef>
              <a:spcAft>
                <a:spcPts val="1000"/>
              </a:spcAft>
              <a:defRPr lang="en-US" sz="1200">
                <a:solidFill>
                  <a:schemeClr val="tx1">
                    <a:lumMod val="75000"/>
                    <a:lumOff val="25000"/>
                  </a:schemeClr>
                </a:solidFill>
              </a:defRPr>
            </a:lvl5pPr>
          </a:lstStyle>
          <a:p>
            <a:pPr marL="0" lvl="0" indent="0">
              <a:lnSpc>
                <a:spcPct val="150000"/>
              </a:lnSpc>
              <a:spcAft>
                <a:spcPts val="1200"/>
              </a:spcAft>
              <a:buNone/>
            </a:pPr>
            <a:r>
              <a:rPr lang="en-US" dirty="0"/>
              <a:t>Click to edit Master text styles</a:t>
            </a:r>
          </a:p>
          <a:p>
            <a:pPr marL="0" lvl="1" indent="0">
              <a:lnSpc>
                <a:spcPct val="150000"/>
              </a:lnSpc>
              <a:spcAft>
                <a:spcPts val="1200"/>
              </a:spcAft>
              <a:buNone/>
            </a:pPr>
            <a:r>
              <a:rPr lang="en-US" dirty="0"/>
              <a:t>Second level</a:t>
            </a:r>
          </a:p>
          <a:p>
            <a:pPr marL="0" lvl="2" indent="0">
              <a:lnSpc>
                <a:spcPct val="150000"/>
              </a:lnSpc>
              <a:spcAft>
                <a:spcPts val="1200"/>
              </a:spcAft>
              <a:buNone/>
            </a:pPr>
            <a:r>
              <a:rPr lang="en-US" dirty="0"/>
              <a:t>Third level</a:t>
            </a:r>
          </a:p>
          <a:p>
            <a:pPr marL="0" lvl="3" indent="0">
              <a:lnSpc>
                <a:spcPct val="150000"/>
              </a:lnSpc>
              <a:spcAft>
                <a:spcPts val="1200"/>
              </a:spcAft>
              <a:buNone/>
            </a:pPr>
            <a:r>
              <a:rPr lang="en-US" dirty="0"/>
              <a:t>Fourth level</a:t>
            </a:r>
          </a:p>
          <a:p>
            <a:pPr marL="0" lvl="4" indent="0">
              <a:lnSpc>
                <a:spcPct val="150000"/>
              </a:lnSpc>
              <a:spcAft>
                <a:spcPts val="1200"/>
              </a:spcAft>
              <a:buNone/>
            </a:pPr>
            <a:r>
              <a:rPr lang="en-US" dirty="0"/>
              <a:t>Fifth level</a:t>
            </a:r>
          </a:p>
        </p:txBody>
      </p:sp>
      <p:sp>
        <p:nvSpPr>
          <p:cNvPr id="4" name="Title 3"/>
          <p:cNvSpPr>
            <a:spLocks noGrp="1"/>
          </p:cNvSpPr>
          <p:nvPr>
            <p:ph type="title"/>
          </p:nvPr>
        </p:nvSpPr>
        <p:spPr>
          <a:xfrm>
            <a:off x="521208" y="448056"/>
            <a:ext cx="6117336" cy="640080"/>
          </a:xfrm>
        </p:spPr>
        <p:txBody>
          <a:bodyPr anchor="b" anchorCtr="0">
            <a:normAutofit/>
          </a:bodyPr>
          <a:lstStyle>
            <a:lvl1pPr>
              <a:defRPr sz="2800">
                <a:solidFill>
                  <a:schemeClr val="bg2">
                    <a:lumMod val="25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2173557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BEEBAAA-29B5-4AF5-BC5F-7E580C29002D}" type="datetimeFigureOut">
              <a:rPr lang="en-US" smtClean="0">
                <a:solidFill>
                  <a:prstClr val="black">
                    <a:tint val="75000"/>
                  </a:prstClr>
                </a:solidFill>
              </a:rPr>
              <a:pPr/>
              <a:t>10/23/2017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860EDB8-5305-433F-BE41-D7A86D811DB3}" type="slidenum">
              <a:rPr lang="en-US" smtClean="0">
                <a:solidFill>
                  <a:prstClr val="black">
                    <a:tint val="75000"/>
                  </a:prstClr>
                </a:solidFill>
              </a:rPr>
              <a:pPr/>
              <a:t>‹#›</a:t>
            </a:fld>
            <a:endParaRPr lang="en-US" dirty="0">
              <a:solidFill>
                <a:prstClr val="black">
                  <a:tint val="75000"/>
                </a:prstClr>
              </a:solidFill>
            </a:endParaRPr>
          </a:p>
        </p:txBody>
      </p:sp>
      <p:sp>
        <p:nvSpPr>
          <p:cNvPr id="9" name="Rectangle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1" name="Straight Connector 10"/>
          <p:cNvCxnSpPr/>
          <p:nvPr userDrawn="1"/>
        </p:nvCxnSpPr>
        <p:spPr>
          <a:xfrm>
            <a:off x="604434" y="1061482"/>
            <a:ext cx="4350803" cy="0"/>
          </a:xfrm>
          <a:prstGeom prst="line">
            <a:avLst/>
          </a:prstGeom>
          <a:ln w="28575">
            <a:solidFill>
              <a:srgbClr val="D24726"/>
            </a:solidFill>
          </a:ln>
        </p:spPr>
        <p:style>
          <a:lnRef idx="1">
            <a:schemeClr val="accent1"/>
          </a:lnRef>
          <a:fillRef idx="0">
            <a:schemeClr val="accent1"/>
          </a:fillRef>
          <a:effectRef idx="0">
            <a:schemeClr val="accent1"/>
          </a:effectRef>
          <a:fontRef idx="minor">
            <a:schemeClr val="tx1"/>
          </a:fontRef>
        </p:style>
      </p:cxnSp>
      <p:sp>
        <p:nvSpPr>
          <p:cNvPr id="13" name="Content Placeholder 3"/>
          <p:cNvSpPr>
            <a:spLocks noGrp="1"/>
          </p:cNvSpPr>
          <p:nvPr>
            <p:ph sz="half" idx="2" hasCustomPrompt="1"/>
          </p:nvPr>
        </p:nvSpPr>
        <p:spPr>
          <a:xfrm>
            <a:off x="541611" y="2560639"/>
            <a:ext cx="9442648" cy="3978275"/>
          </a:xfrm>
        </p:spPr>
        <p:txBody>
          <a:bodyPr vert="horz" lIns="91440" tIns="45720" rIns="91440" bIns="45720" rtlCol="0">
            <a:normAutofit/>
          </a:bodyPr>
          <a:lstStyle>
            <a:lvl1pPr>
              <a:lnSpc>
                <a:spcPts val="1800"/>
              </a:lnSpc>
              <a:spcBef>
                <a:spcPts val="1000"/>
              </a:spcBef>
              <a:spcAft>
                <a:spcPts val="1000"/>
              </a:spcAft>
              <a:defRPr lang="en-US" sz="2400" smtClean="0">
                <a:solidFill>
                  <a:schemeClr val="tx1">
                    <a:lumMod val="75000"/>
                    <a:lumOff val="25000"/>
                  </a:schemeClr>
                </a:solidFill>
                <a:latin typeface="+mj-lt"/>
              </a:defRPr>
            </a:lvl1pPr>
            <a:lvl2pPr>
              <a:lnSpc>
                <a:spcPts val="1800"/>
              </a:lnSpc>
              <a:spcBef>
                <a:spcPts val="1000"/>
              </a:spcBef>
              <a:spcAft>
                <a:spcPts val="1000"/>
              </a:spcAft>
              <a:defRPr lang="en-US" sz="1200" smtClean="0">
                <a:solidFill>
                  <a:schemeClr val="tx1">
                    <a:lumMod val="75000"/>
                    <a:lumOff val="25000"/>
                  </a:schemeClr>
                </a:solidFill>
              </a:defRPr>
            </a:lvl2pPr>
            <a:lvl3pPr>
              <a:lnSpc>
                <a:spcPts val="1800"/>
              </a:lnSpc>
              <a:spcBef>
                <a:spcPts val="1000"/>
              </a:spcBef>
              <a:spcAft>
                <a:spcPts val="1000"/>
              </a:spcAft>
              <a:defRPr lang="en-US" sz="1200" smtClean="0">
                <a:solidFill>
                  <a:schemeClr val="tx1">
                    <a:lumMod val="75000"/>
                    <a:lumOff val="25000"/>
                  </a:schemeClr>
                </a:solidFill>
              </a:defRPr>
            </a:lvl3pPr>
            <a:lvl4pPr>
              <a:lnSpc>
                <a:spcPts val="1800"/>
              </a:lnSpc>
              <a:spcBef>
                <a:spcPts val="1000"/>
              </a:spcBef>
              <a:spcAft>
                <a:spcPts val="1000"/>
              </a:spcAft>
              <a:defRPr lang="en-US" sz="1200" smtClean="0">
                <a:solidFill>
                  <a:schemeClr val="tx1">
                    <a:lumMod val="75000"/>
                    <a:lumOff val="25000"/>
                  </a:schemeClr>
                </a:solidFill>
              </a:defRPr>
            </a:lvl4pPr>
            <a:lvl5pPr>
              <a:lnSpc>
                <a:spcPts val="1800"/>
              </a:lnSpc>
              <a:spcBef>
                <a:spcPts val="1000"/>
              </a:spcBef>
              <a:spcAft>
                <a:spcPts val="1000"/>
              </a:spcAft>
              <a:defRPr lang="en-US" sz="1200">
                <a:solidFill>
                  <a:schemeClr val="tx1">
                    <a:lumMod val="75000"/>
                    <a:lumOff val="25000"/>
                  </a:schemeClr>
                </a:solidFill>
              </a:defRPr>
            </a:lvl5pPr>
          </a:lstStyle>
          <a:p>
            <a:pPr marL="0" lvl="0" indent="0">
              <a:lnSpc>
                <a:spcPct val="150000"/>
              </a:lnSpc>
              <a:spcAft>
                <a:spcPts val="1200"/>
              </a:spcAft>
              <a:buNone/>
            </a:pPr>
            <a:r>
              <a:rPr lang="en-US" dirty="0"/>
              <a:t>Click to edit Master text styles</a:t>
            </a:r>
          </a:p>
        </p:txBody>
      </p:sp>
      <p:sp>
        <p:nvSpPr>
          <p:cNvPr id="2" name="Title 1"/>
          <p:cNvSpPr>
            <a:spLocks noGrp="1"/>
          </p:cNvSpPr>
          <p:nvPr>
            <p:ph type="title"/>
          </p:nvPr>
        </p:nvSpPr>
        <p:spPr>
          <a:xfrm>
            <a:off x="521208" y="1536192"/>
            <a:ext cx="6263640" cy="640080"/>
          </a:xfrm>
        </p:spPr>
        <p:txBody>
          <a:bodyPr>
            <a:normAutofit/>
          </a:bodyPr>
          <a:lstStyle>
            <a:lvl1pPr>
              <a:defRPr sz="36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5537155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p:nvSpPr>
        <p:spPr>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Date Placeholder 3"/>
          <p:cNvSpPr>
            <a:spLocks noGrp="1"/>
          </p:cNvSpPr>
          <p:nvPr>
            <p:ph type="dt" sz="half" idx="10"/>
          </p:nvPr>
        </p:nvSpPr>
        <p:spPr/>
        <p:txBody>
          <a:bodyPr/>
          <a:lstStyle/>
          <a:p>
            <a:fld id="{8BEEBAAA-29B5-4AF5-BC5F-7E580C29002D}" type="datetimeFigureOut">
              <a:rPr lang="en-US" smtClean="0">
                <a:solidFill>
                  <a:prstClr val="black">
                    <a:tint val="75000"/>
                  </a:prstClr>
                </a:solidFill>
              </a:rPr>
              <a:pPr/>
              <a:t>10/23/2017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860EDB8-5305-433F-BE41-D7A86D811DB3}"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802126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solidFill>
                <a:prstClr val="white"/>
              </a:solidFill>
            </a:endParaRPr>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14" name="Content Placeholder 3"/>
          <p:cNvSpPr>
            <a:spLocks noGrp="1"/>
          </p:cNvSpPr>
          <p:nvPr>
            <p:ph sz="half" idx="2" hasCustomPrompt="1"/>
          </p:nvPr>
        </p:nvSpPr>
        <p:spPr>
          <a:xfrm>
            <a:off x="541611" y="1431010"/>
            <a:ext cx="4413626" cy="3978275"/>
          </a:xfrm>
        </p:spPr>
        <p:txBody>
          <a:bodyPr vert="horz" lIns="91440" tIns="45720" rIns="91440" bIns="45720" rtlCol="0">
            <a:normAutofit/>
          </a:bodyPr>
          <a:lstStyle>
            <a:lvl1pPr>
              <a:lnSpc>
                <a:spcPts val="1800"/>
              </a:lnSpc>
              <a:spcBef>
                <a:spcPts val="1000"/>
              </a:spcBef>
              <a:spcAft>
                <a:spcPts val="1000"/>
              </a:spcAft>
              <a:defRPr lang="en-US" sz="1200" smtClean="0">
                <a:solidFill>
                  <a:schemeClr val="tx1">
                    <a:lumMod val="75000"/>
                    <a:lumOff val="25000"/>
                  </a:schemeClr>
                </a:solidFill>
              </a:defRPr>
            </a:lvl1pPr>
            <a:lvl2pPr>
              <a:lnSpc>
                <a:spcPts val="1800"/>
              </a:lnSpc>
              <a:spcBef>
                <a:spcPts val="1000"/>
              </a:spcBef>
              <a:spcAft>
                <a:spcPts val="1000"/>
              </a:spcAft>
              <a:defRPr lang="en-US" sz="1200" smtClean="0">
                <a:solidFill>
                  <a:schemeClr val="tx1">
                    <a:lumMod val="75000"/>
                    <a:lumOff val="25000"/>
                  </a:schemeClr>
                </a:solidFill>
              </a:defRPr>
            </a:lvl2pPr>
            <a:lvl3pPr>
              <a:lnSpc>
                <a:spcPts val="1800"/>
              </a:lnSpc>
              <a:spcBef>
                <a:spcPts val="1000"/>
              </a:spcBef>
              <a:spcAft>
                <a:spcPts val="1000"/>
              </a:spcAft>
              <a:defRPr lang="en-US" sz="1200" smtClean="0">
                <a:solidFill>
                  <a:schemeClr val="tx1">
                    <a:lumMod val="75000"/>
                    <a:lumOff val="25000"/>
                  </a:schemeClr>
                </a:solidFill>
              </a:defRPr>
            </a:lvl3pPr>
            <a:lvl4pPr>
              <a:lnSpc>
                <a:spcPts val="1800"/>
              </a:lnSpc>
              <a:spcBef>
                <a:spcPts val="1000"/>
              </a:spcBef>
              <a:spcAft>
                <a:spcPts val="1000"/>
              </a:spcAft>
              <a:defRPr lang="en-US" sz="1200" smtClean="0">
                <a:solidFill>
                  <a:schemeClr val="tx1">
                    <a:lumMod val="75000"/>
                    <a:lumOff val="25000"/>
                  </a:schemeClr>
                </a:solidFill>
              </a:defRPr>
            </a:lvl4pPr>
            <a:lvl5pPr>
              <a:lnSpc>
                <a:spcPts val="1800"/>
              </a:lnSpc>
              <a:spcBef>
                <a:spcPts val="1000"/>
              </a:spcBef>
              <a:spcAft>
                <a:spcPts val="1000"/>
              </a:spcAft>
              <a:defRPr lang="en-US" sz="1200">
                <a:solidFill>
                  <a:schemeClr val="tx1">
                    <a:lumMod val="75000"/>
                    <a:lumOff val="25000"/>
                  </a:schemeClr>
                </a:solidFill>
              </a:defRPr>
            </a:lvl5pPr>
          </a:lstStyle>
          <a:p>
            <a:pPr marL="0" lvl="0" indent="0">
              <a:lnSpc>
                <a:spcPct val="150000"/>
              </a:lnSpc>
              <a:spcAft>
                <a:spcPts val="1200"/>
              </a:spcAft>
              <a:buNone/>
            </a:pPr>
            <a:r>
              <a:rPr lang="en-US" dirty="0"/>
              <a:t>Click to edit Master text styles</a:t>
            </a:r>
          </a:p>
          <a:p>
            <a:pPr marL="0" lvl="1" indent="0">
              <a:lnSpc>
                <a:spcPct val="150000"/>
              </a:lnSpc>
              <a:spcAft>
                <a:spcPts val="1200"/>
              </a:spcAft>
              <a:buNone/>
            </a:pPr>
            <a:r>
              <a:rPr lang="en-US" dirty="0"/>
              <a:t>Second level</a:t>
            </a:r>
          </a:p>
          <a:p>
            <a:pPr marL="0" lvl="2" indent="0">
              <a:lnSpc>
                <a:spcPct val="150000"/>
              </a:lnSpc>
              <a:spcAft>
                <a:spcPts val="1200"/>
              </a:spcAft>
              <a:buNone/>
            </a:pPr>
            <a:r>
              <a:rPr lang="en-US" dirty="0"/>
              <a:t>Third level</a:t>
            </a:r>
          </a:p>
          <a:p>
            <a:pPr marL="0" lvl="3" indent="0">
              <a:lnSpc>
                <a:spcPct val="150000"/>
              </a:lnSpc>
              <a:spcAft>
                <a:spcPts val="1200"/>
              </a:spcAft>
              <a:buNone/>
            </a:pPr>
            <a:r>
              <a:rPr lang="en-US" dirty="0"/>
              <a:t>Fourth level</a:t>
            </a:r>
          </a:p>
          <a:p>
            <a:pPr marL="0" lvl="4" indent="0">
              <a:lnSpc>
                <a:spcPct val="150000"/>
              </a:lnSpc>
              <a:spcAft>
                <a:spcPts val="1200"/>
              </a:spcAft>
              <a:buNone/>
            </a:pPr>
            <a:r>
              <a:rPr lang="en-US" dirty="0"/>
              <a:t>Fifth level</a:t>
            </a:r>
          </a:p>
        </p:txBody>
      </p:sp>
      <p:sp>
        <p:nvSpPr>
          <p:cNvPr id="4" name="Title 3"/>
          <p:cNvSpPr>
            <a:spLocks noGrp="1"/>
          </p:cNvSpPr>
          <p:nvPr>
            <p:ph type="title"/>
          </p:nvPr>
        </p:nvSpPr>
        <p:spPr>
          <a:xfrm>
            <a:off x="521208" y="448056"/>
            <a:ext cx="6117336" cy="640080"/>
          </a:xfrm>
        </p:spPr>
        <p:txBody>
          <a:bodyPr anchor="b" anchorCtr="0">
            <a:normAutofit/>
          </a:bodyPr>
          <a:lstStyle>
            <a:lvl1pPr>
              <a:defRPr sz="2800">
                <a:solidFill>
                  <a:schemeClr val="bg2">
                    <a:lumMod val="25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24220180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9" name="Rectangle 8"/>
          <p:cNvSpPr/>
          <p:nvPr userDrawn="1"/>
        </p:nvSpPr>
        <p:spPr>
          <a:xfrm>
            <a:off x="254476"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13" name="Text Placeholder 2"/>
          <p:cNvSpPr>
            <a:spLocks noGrp="1"/>
          </p:cNvSpPr>
          <p:nvPr>
            <p:ph type="body" idx="1" hasCustomPrompt="1"/>
          </p:nvPr>
        </p:nvSpPr>
        <p:spPr>
          <a:xfrm>
            <a:off x="516711" y="443128"/>
            <a:ext cx="6425700" cy="641350"/>
          </a:xfrm>
        </p:spPr>
        <p:txBody>
          <a:bodyPr anchor="b">
            <a:normAutofit/>
          </a:bodyPr>
          <a:lstStyle>
            <a:lvl1pPr marL="0" indent="0">
              <a:buNone/>
              <a:defRPr sz="2800" b="0">
                <a:solidFill>
                  <a:schemeClr val="bg2">
                    <a:lumMod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3"/>
          <p:cNvSpPr>
            <a:spLocks noGrp="1"/>
          </p:cNvSpPr>
          <p:nvPr>
            <p:ph sz="half" idx="2"/>
          </p:nvPr>
        </p:nvSpPr>
        <p:spPr>
          <a:xfrm>
            <a:off x="6942411" y="1828845"/>
            <a:ext cx="4413626" cy="3978275"/>
          </a:xfrm>
        </p:spPr>
        <p:txBody>
          <a:bodyPr vert="horz" lIns="91440" tIns="45720" rIns="91440" bIns="45720" rtlCol="0">
            <a:normAutofit/>
          </a:bodyPr>
          <a:lstStyle>
            <a:lvl1pPr>
              <a:lnSpc>
                <a:spcPts val="1800"/>
              </a:lnSpc>
              <a:spcBef>
                <a:spcPts val="1000"/>
              </a:spcBef>
              <a:spcAft>
                <a:spcPts val="1000"/>
              </a:spcAft>
              <a:defRPr lang="en-US" sz="1200" smtClean="0">
                <a:solidFill>
                  <a:schemeClr val="tx1">
                    <a:lumMod val="75000"/>
                    <a:lumOff val="25000"/>
                  </a:schemeClr>
                </a:solidFill>
              </a:defRPr>
            </a:lvl1pPr>
            <a:lvl2pPr>
              <a:lnSpc>
                <a:spcPts val="1800"/>
              </a:lnSpc>
              <a:spcBef>
                <a:spcPts val="1000"/>
              </a:spcBef>
              <a:spcAft>
                <a:spcPts val="1000"/>
              </a:spcAft>
              <a:defRPr lang="en-US" sz="1200" smtClean="0">
                <a:solidFill>
                  <a:schemeClr val="tx1">
                    <a:lumMod val="75000"/>
                    <a:lumOff val="25000"/>
                  </a:schemeClr>
                </a:solidFill>
              </a:defRPr>
            </a:lvl2pPr>
            <a:lvl3pPr>
              <a:lnSpc>
                <a:spcPts val="1800"/>
              </a:lnSpc>
              <a:spcBef>
                <a:spcPts val="1000"/>
              </a:spcBef>
              <a:spcAft>
                <a:spcPts val="1000"/>
              </a:spcAft>
              <a:defRPr lang="en-US" sz="1200" smtClean="0">
                <a:solidFill>
                  <a:schemeClr val="tx1">
                    <a:lumMod val="75000"/>
                    <a:lumOff val="25000"/>
                  </a:schemeClr>
                </a:solidFill>
              </a:defRPr>
            </a:lvl3pPr>
            <a:lvl4pPr>
              <a:lnSpc>
                <a:spcPts val="1800"/>
              </a:lnSpc>
              <a:spcBef>
                <a:spcPts val="1000"/>
              </a:spcBef>
              <a:spcAft>
                <a:spcPts val="1000"/>
              </a:spcAft>
              <a:defRPr lang="en-US" sz="1200" smtClean="0">
                <a:solidFill>
                  <a:schemeClr val="tx1">
                    <a:lumMod val="75000"/>
                    <a:lumOff val="25000"/>
                  </a:schemeClr>
                </a:solidFill>
              </a:defRPr>
            </a:lvl4pPr>
            <a:lvl5pPr>
              <a:lnSpc>
                <a:spcPts val="1800"/>
              </a:lnSpc>
              <a:spcBef>
                <a:spcPts val="1000"/>
              </a:spcBef>
              <a:spcAft>
                <a:spcPts val="1000"/>
              </a:spcAft>
              <a:defRPr lang="en-US" sz="1200">
                <a:solidFill>
                  <a:schemeClr val="tx1">
                    <a:lumMod val="75000"/>
                    <a:lumOff val="25000"/>
                  </a:schemeClr>
                </a:solidFill>
              </a:defRPr>
            </a:lvl5pPr>
          </a:lstStyle>
          <a:p>
            <a:pPr marL="0" lvl="0" indent="0">
              <a:lnSpc>
                <a:spcPct val="150000"/>
              </a:lnSpc>
              <a:spcAft>
                <a:spcPts val="1200"/>
              </a:spcAft>
              <a:buNone/>
            </a:pPr>
            <a:r>
              <a:rPr lang="en-US"/>
              <a:t>Edit Master text styles</a:t>
            </a:r>
          </a:p>
        </p:txBody>
      </p:sp>
    </p:spTree>
    <p:extLst>
      <p:ext uri="{BB962C8B-B14F-4D97-AF65-F5344CB8AC3E}">
        <p14:creationId xmlns:p14="http://schemas.microsoft.com/office/powerpoint/2010/main" val="19001247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BEEBAAA-29B5-4AF5-BC5F-7E580C29002D}" type="datetimeFigureOut">
              <a:rPr lang="en-US" smtClean="0">
                <a:solidFill>
                  <a:prstClr val="black">
                    <a:tint val="75000"/>
                  </a:prstClr>
                </a:solidFill>
              </a:rPr>
              <a:pPr/>
              <a:t>10/23/2017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860EDB8-5305-433F-BE41-D7A86D811DB3}" type="slidenum">
              <a:rPr lang="en-US" smtClean="0">
                <a:solidFill>
                  <a:prstClr val="black">
                    <a:tint val="75000"/>
                  </a:prstClr>
                </a:solidFill>
              </a:rPr>
              <a:pPr/>
              <a:t>‹#›</a:t>
            </a:fld>
            <a:endParaRPr lang="en-US" dirty="0">
              <a:solidFill>
                <a:prstClr val="black">
                  <a:tint val="75000"/>
                </a:prstClr>
              </a:solidFill>
            </a:endParaRPr>
          </a:p>
        </p:txBody>
      </p:sp>
      <p:sp>
        <p:nvSpPr>
          <p:cNvPr id="9" name="Rectangle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1" name="Straight Connector 10"/>
          <p:cNvCxnSpPr/>
          <p:nvPr userDrawn="1"/>
        </p:nvCxnSpPr>
        <p:spPr>
          <a:xfrm>
            <a:off x="604434" y="1061482"/>
            <a:ext cx="4350803" cy="0"/>
          </a:xfrm>
          <a:prstGeom prst="line">
            <a:avLst/>
          </a:prstGeom>
          <a:ln w="28575">
            <a:solidFill>
              <a:srgbClr val="D24726"/>
            </a:solidFill>
          </a:ln>
        </p:spPr>
        <p:style>
          <a:lnRef idx="1">
            <a:schemeClr val="accent1"/>
          </a:lnRef>
          <a:fillRef idx="0">
            <a:schemeClr val="accent1"/>
          </a:fillRef>
          <a:effectRef idx="0">
            <a:schemeClr val="accent1"/>
          </a:effectRef>
          <a:fontRef idx="minor">
            <a:schemeClr val="tx1"/>
          </a:fontRef>
        </p:style>
      </p:cxnSp>
      <p:sp>
        <p:nvSpPr>
          <p:cNvPr id="13" name="Content Placeholder 3"/>
          <p:cNvSpPr>
            <a:spLocks noGrp="1"/>
          </p:cNvSpPr>
          <p:nvPr>
            <p:ph sz="half" idx="2" hasCustomPrompt="1"/>
          </p:nvPr>
        </p:nvSpPr>
        <p:spPr>
          <a:xfrm>
            <a:off x="541611" y="2560639"/>
            <a:ext cx="9442648" cy="3978275"/>
          </a:xfrm>
        </p:spPr>
        <p:txBody>
          <a:bodyPr vert="horz" lIns="91440" tIns="45720" rIns="91440" bIns="45720" rtlCol="0">
            <a:normAutofit/>
          </a:bodyPr>
          <a:lstStyle>
            <a:lvl1pPr>
              <a:lnSpc>
                <a:spcPts val="1800"/>
              </a:lnSpc>
              <a:spcBef>
                <a:spcPts val="1000"/>
              </a:spcBef>
              <a:spcAft>
                <a:spcPts val="1000"/>
              </a:spcAft>
              <a:defRPr lang="en-US" sz="2400" smtClean="0">
                <a:solidFill>
                  <a:schemeClr val="tx1">
                    <a:lumMod val="75000"/>
                    <a:lumOff val="25000"/>
                  </a:schemeClr>
                </a:solidFill>
                <a:latin typeface="+mj-lt"/>
              </a:defRPr>
            </a:lvl1pPr>
            <a:lvl2pPr>
              <a:lnSpc>
                <a:spcPts val="1800"/>
              </a:lnSpc>
              <a:spcBef>
                <a:spcPts val="1000"/>
              </a:spcBef>
              <a:spcAft>
                <a:spcPts val="1000"/>
              </a:spcAft>
              <a:defRPr lang="en-US" sz="1200" smtClean="0">
                <a:solidFill>
                  <a:schemeClr val="tx1">
                    <a:lumMod val="75000"/>
                    <a:lumOff val="25000"/>
                  </a:schemeClr>
                </a:solidFill>
              </a:defRPr>
            </a:lvl2pPr>
            <a:lvl3pPr>
              <a:lnSpc>
                <a:spcPts val="1800"/>
              </a:lnSpc>
              <a:spcBef>
                <a:spcPts val="1000"/>
              </a:spcBef>
              <a:spcAft>
                <a:spcPts val="1000"/>
              </a:spcAft>
              <a:defRPr lang="en-US" sz="1200" smtClean="0">
                <a:solidFill>
                  <a:schemeClr val="tx1">
                    <a:lumMod val="75000"/>
                    <a:lumOff val="25000"/>
                  </a:schemeClr>
                </a:solidFill>
              </a:defRPr>
            </a:lvl3pPr>
            <a:lvl4pPr>
              <a:lnSpc>
                <a:spcPts val="1800"/>
              </a:lnSpc>
              <a:spcBef>
                <a:spcPts val="1000"/>
              </a:spcBef>
              <a:spcAft>
                <a:spcPts val="1000"/>
              </a:spcAft>
              <a:defRPr lang="en-US" sz="1200" smtClean="0">
                <a:solidFill>
                  <a:schemeClr val="tx1">
                    <a:lumMod val="75000"/>
                    <a:lumOff val="25000"/>
                  </a:schemeClr>
                </a:solidFill>
              </a:defRPr>
            </a:lvl4pPr>
            <a:lvl5pPr>
              <a:lnSpc>
                <a:spcPts val="1800"/>
              </a:lnSpc>
              <a:spcBef>
                <a:spcPts val="1000"/>
              </a:spcBef>
              <a:spcAft>
                <a:spcPts val="1000"/>
              </a:spcAft>
              <a:defRPr lang="en-US" sz="1200">
                <a:solidFill>
                  <a:schemeClr val="tx1">
                    <a:lumMod val="75000"/>
                    <a:lumOff val="25000"/>
                  </a:schemeClr>
                </a:solidFill>
              </a:defRPr>
            </a:lvl5pPr>
          </a:lstStyle>
          <a:p>
            <a:pPr marL="0" lvl="0" indent="0">
              <a:lnSpc>
                <a:spcPct val="150000"/>
              </a:lnSpc>
              <a:spcAft>
                <a:spcPts val="1200"/>
              </a:spcAft>
              <a:buNone/>
            </a:pPr>
            <a:r>
              <a:rPr lang="en-US" dirty="0"/>
              <a:t>Click to edit Master text styles</a:t>
            </a:r>
          </a:p>
        </p:txBody>
      </p:sp>
      <p:sp>
        <p:nvSpPr>
          <p:cNvPr id="2" name="Title 1"/>
          <p:cNvSpPr>
            <a:spLocks noGrp="1"/>
          </p:cNvSpPr>
          <p:nvPr>
            <p:ph type="title"/>
          </p:nvPr>
        </p:nvSpPr>
        <p:spPr>
          <a:xfrm>
            <a:off x="521208" y="1536192"/>
            <a:ext cx="6263640" cy="640080"/>
          </a:xfrm>
        </p:spPr>
        <p:txBody>
          <a:bodyPr>
            <a:normAutofit/>
          </a:bodyPr>
          <a:lstStyle>
            <a:lvl1pPr>
              <a:defRPr sz="36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8150288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p:nvSpPr>
        <p:spPr>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Date Placeholder 3"/>
          <p:cNvSpPr>
            <a:spLocks noGrp="1"/>
          </p:cNvSpPr>
          <p:nvPr>
            <p:ph type="dt" sz="half" idx="10"/>
          </p:nvPr>
        </p:nvSpPr>
        <p:spPr/>
        <p:txBody>
          <a:bodyPr/>
          <a:lstStyle/>
          <a:p>
            <a:fld id="{8BEEBAAA-29B5-4AF5-BC5F-7E580C29002D}" type="datetimeFigureOut">
              <a:rPr lang="en-US" smtClean="0">
                <a:solidFill>
                  <a:prstClr val="black">
                    <a:tint val="75000"/>
                  </a:prstClr>
                </a:solidFill>
              </a:rPr>
              <a:pPr/>
              <a:t>10/23/2017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860EDB8-5305-433F-BE41-D7A86D811DB3}"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643774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solidFill>
                <a:prstClr val="white"/>
              </a:solidFill>
            </a:endParaRPr>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14" name="Content Placeholder 3"/>
          <p:cNvSpPr>
            <a:spLocks noGrp="1"/>
          </p:cNvSpPr>
          <p:nvPr>
            <p:ph sz="half" idx="2" hasCustomPrompt="1"/>
          </p:nvPr>
        </p:nvSpPr>
        <p:spPr>
          <a:xfrm>
            <a:off x="541611" y="1431010"/>
            <a:ext cx="4413626" cy="3978275"/>
          </a:xfrm>
        </p:spPr>
        <p:txBody>
          <a:bodyPr vert="horz" lIns="91440" tIns="45720" rIns="91440" bIns="45720" rtlCol="0">
            <a:normAutofit/>
          </a:bodyPr>
          <a:lstStyle>
            <a:lvl1pPr>
              <a:lnSpc>
                <a:spcPts val="1800"/>
              </a:lnSpc>
              <a:spcBef>
                <a:spcPts val="1000"/>
              </a:spcBef>
              <a:spcAft>
                <a:spcPts val="1000"/>
              </a:spcAft>
              <a:defRPr lang="en-US" sz="1200" smtClean="0">
                <a:solidFill>
                  <a:schemeClr val="tx1">
                    <a:lumMod val="75000"/>
                    <a:lumOff val="25000"/>
                  </a:schemeClr>
                </a:solidFill>
              </a:defRPr>
            </a:lvl1pPr>
            <a:lvl2pPr>
              <a:lnSpc>
                <a:spcPts val="1800"/>
              </a:lnSpc>
              <a:spcBef>
                <a:spcPts val="1000"/>
              </a:spcBef>
              <a:spcAft>
                <a:spcPts val="1000"/>
              </a:spcAft>
              <a:defRPr lang="en-US" sz="1200" smtClean="0">
                <a:solidFill>
                  <a:schemeClr val="tx1">
                    <a:lumMod val="75000"/>
                    <a:lumOff val="25000"/>
                  </a:schemeClr>
                </a:solidFill>
              </a:defRPr>
            </a:lvl2pPr>
            <a:lvl3pPr>
              <a:lnSpc>
                <a:spcPts val="1800"/>
              </a:lnSpc>
              <a:spcBef>
                <a:spcPts val="1000"/>
              </a:spcBef>
              <a:spcAft>
                <a:spcPts val="1000"/>
              </a:spcAft>
              <a:defRPr lang="en-US" sz="1200" smtClean="0">
                <a:solidFill>
                  <a:schemeClr val="tx1">
                    <a:lumMod val="75000"/>
                    <a:lumOff val="25000"/>
                  </a:schemeClr>
                </a:solidFill>
              </a:defRPr>
            </a:lvl3pPr>
            <a:lvl4pPr>
              <a:lnSpc>
                <a:spcPts val="1800"/>
              </a:lnSpc>
              <a:spcBef>
                <a:spcPts val="1000"/>
              </a:spcBef>
              <a:spcAft>
                <a:spcPts val="1000"/>
              </a:spcAft>
              <a:defRPr lang="en-US" sz="1200" smtClean="0">
                <a:solidFill>
                  <a:schemeClr val="tx1">
                    <a:lumMod val="75000"/>
                    <a:lumOff val="25000"/>
                  </a:schemeClr>
                </a:solidFill>
              </a:defRPr>
            </a:lvl4pPr>
            <a:lvl5pPr>
              <a:lnSpc>
                <a:spcPts val="1800"/>
              </a:lnSpc>
              <a:spcBef>
                <a:spcPts val="1000"/>
              </a:spcBef>
              <a:spcAft>
                <a:spcPts val="1000"/>
              </a:spcAft>
              <a:defRPr lang="en-US" sz="1200">
                <a:solidFill>
                  <a:schemeClr val="tx1">
                    <a:lumMod val="75000"/>
                    <a:lumOff val="25000"/>
                  </a:schemeClr>
                </a:solidFill>
              </a:defRPr>
            </a:lvl5pPr>
          </a:lstStyle>
          <a:p>
            <a:pPr marL="0" lvl="0" indent="0">
              <a:lnSpc>
                <a:spcPct val="150000"/>
              </a:lnSpc>
              <a:spcAft>
                <a:spcPts val="1200"/>
              </a:spcAft>
              <a:buNone/>
            </a:pPr>
            <a:r>
              <a:rPr lang="en-US" dirty="0"/>
              <a:t>Click to edit Master text styles</a:t>
            </a:r>
          </a:p>
          <a:p>
            <a:pPr marL="0" lvl="1" indent="0">
              <a:lnSpc>
                <a:spcPct val="150000"/>
              </a:lnSpc>
              <a:spcAft>
                <a:spcPts val="1200"/>
              </a:spcAft>
              <a:buNone/>
            </a:pPr>
            <a:r>
              <a:rPr lang="en-US" dirty="0"/>
              <a:t>Second level</a:t>
            </a:r>
          </a:p>
          <a:p>
            <a:pPr marL="0" lvl="2" indent="0">
              <a:lnSpc>
                <a:spcPct val="150000"/>
              </a:lnSpc>
              <a:spcAft>
                <a:spcPts val="1200"/>
              </a:spcAft>
              <a:buNone/>
            </a:pPr>
            <a:r>
              <a:rPr lang="en-US" dirty="0"/>
              <a:t>Third level</a:t>
            </a:r>
          </a:p>
          <a:p>
            <a:pPr marL="0" lvl="3" indent="0">
              <a:lnSpc>
                <a:spcPct val="150000"/>
              </a:lnSpc>
              <a:spcAft>
                <a:spcPts val="1200"/>
              </a:spcAft>
              <a:buNone/>
            </a:pPr>
            <a:r>
              <a:rPr lang="en-US" dirty="0"/>
              <a:t>Fourth level</a:t>
            </a:r>
          </a:p>
          <a:p>
            <a:pPr marL="0" lvl="4" indent="0">
              <a:lnSpc>
                <a:spcPct val="150000"/>
              </a:lnSpc>
              <a:spcAft>
                <a:spcPts val="1200"/>
              </a:spcAft>
              <a:buNone/>
            </a:pPr>
            <a:r>
              <a:rPr lang="en-US" dirty="0"/>
              <a:t>Fifth level</a:t>
            </a:r>
          </a:p>
        </p:txBody>
      </p:sp>
      <p:sp>
        <p:nvSpPr>
          <p:cNvPr id="4" name="Title 3"/>
          <p:cNvSpPr>
            <a:spLocks noGrp="1"/>
          </p:cNvSpPr>
          <p:nvPr>
            <p:ph type="title"/>
          </p:nvPr>
        </p:nvSpPr>
        <p:spPr>
          <a:xfrm>
            <a:off x="521208" y="448056"/>
            <a:ext cx="6117336" cy="640080"/>
          </a:xfrm>
        </p:spPr>
        <p:txBody>
          <a:bodyPr anchor="b" anchorCtr="0">
            <a:normAutofit/>
          </a:bodyPr>
          <a:lstStyle>
            <a:lvl1pPr>
              <a:defRPr sz="2800">
                <a:solidFill>
                  <a:schemeClr val="bg2">
                    <a:lumMod val="25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4226397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9" name="Rectangle 8"/>
          <p:cNvSpPr/>
          <p:nvPr userDrawn="1"/>
        </p:nvSpPr>
        <p:spPr>
          <a:xfrm>
            <a:off x="254476"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13" name="Text Placeholder 2"/>
          <p:cNvSpPr>
            <a:spLocks noGrp="1"/>
          </p:cNvSpPr>
          <p:nvPr>
            <p:ph type="body" idx="1" hasCustomPrompt="1"/>
          </p:nvPr>
        </p:nvSpPr>
        <p:spPr>
          <a:xfrm>
            <a:off x="516711" y="443128"/>
            <a:ext cx="6425700" cy="641350"/>
          </a:xfrm>
        </p:spPr>
        <p:txBody>
          <a:bodyPr anchor="b">
            <a:normAutofit/>
          </a:bodyPr>
          <a:lstStyle>
            <a:lvl1pPr marL="0" indent="0">
              <a:buNone/>
              <a:defRPr sz="2800" b="0">
                <a:solidFill>
                  <a:schemeClr val="bg2">
                    <a:lumMod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3"/>
          <p:cNvSpPr>
            <a:spLocks noGrp="1"/>
          </p:cNvSpPr>
          <p:nvPr>
            <p:ph sz="half" idx="2"/>
          </p:nvPr>
        </p:nvSpPr>
        <p:spPr>
          <a:xfrm>
            <a:off x="6942411" y="1828845"/>
            <a:ext cx="4413626" cy="3978275"/>
          </a:xfrm>
        </p:spPr>
        <p:txBody>
          <a:bodyPr vert="horz" lIns="91440" tIns="45720" rIns="91440" bIns="45720" rtlCol="0">
            <a:normAutofit/>
          </a:bodyPr>
          <a:lstStyle>
            <a:lvl1pPr>
              <a:lnSpc>
                <a:spcPts val="1800"/>
              </a:lnSpc>
              <a:spcBef>
                <a:spcPts val="1000"/>
              </a:spcBef>
              <a:spcAft>
                <a:spcPts val="1000"/>
              </a:spcAft>
              <a:defRPr lang="en-US" sz="1200" smtClean="0">
                <a:solidFill>
                  <a:schemeClr val="tx1">
                    <a:lumMod val="75000"/>
                    <a:lumOff val="25000"/>
                  </a:schemeClr>
                </a:solidFill>
              </a:defRPr>
            </a:lvl1pPr>
            <a:lvl2pPr>
              <a:lnSpc>
                <a:spcPts val="1800"/>
              </a:lnSpc>
              <a:spcBef>
                <a:spcPts val="1000"/>
              </a:spcBef>
              <a:spcAft>
                <a:spcPts val="1000"/>
              </a:spcAft>
              <a:defRPr lang="en-US" sz="1200" smtClean="0">
                <a:solidFill>
                  <a:schemeClr val="tx1">
                    <a:lumMod val="75000"/>
                    <a:lumOff val="25000"/>
                  </a:schemeClr>
                </a:solidFill>
              </a:defRPr>
            </a:lvl2pPr>
            <a:lvl3pPr>
              <a:lnSpc>
                <a:spcPts val="1800"/>
              </a:lnSpc>
              <a:spcBef>
                <a:spcPts val="1000"/>
              </a:spcBef>
              <a:spcAft>
                <a:spcPts val="1000"/>
              </a:spcAft>
              <a:defRPr lang="en-US" sz="1200" smtClean="0">
                <a:solidFill>
                  <a:schemeClr val="tx1">
                    <a:lumMod val="75000"/>
                    <a:lumOff val="25000"/>
                  </a:schemeClr>
                </a:solidFill>
              </a:defRPr>
            </a:lvl3pPr>
            <a:lvl4pPr>
              <a:lnSpc>
                <a:spcPts val="1800"/>
              </a:lnSpc>
              <a:spcBef>
                <a:spcPts val="1000"/>
              </a:spcBef>
              <a:spcAft>
                <a:spcPts val="1000"/>
              </a:spcAft>
              <a:defRPr lang="en-US" sz="1200" smtClean="0">
                <a:solidFill>
                  <a:schemeClr val="tx1">
                    <a:lumMod val="75000"/>
                    <a:lumOff val="25000"/>
                  </a:schemeClr>
                </a:solidFill>
              </a:defRPr>
            </a:lvl4pPr>
            <a:lvl5pPr>
              <a:lnSpc>
                <a:spcPts val="1800"/>
              </a:lnSpc>
              <a:spcBef>
                <a:spcPts val="1000"/>
              </a:spcBef>
              <a:spcAft>
                <a:spcPts val="1000"/>
              </a:spcAft>
              <a:defRPr lang="en-US" sz="1200">
                <a:solidFill>
                  <a:schemeClr val="tx1">
                    <a:lumMod val="75000"/>
                    <a:lumOff val="25000"/>
                  </a:schemeClr>
                </a:solidFill>
              </a:defRPr>
            </a:lvl5pPr>
          </a:lstStyle>
          <a:p>
            <a:pPr marL="0" lvl="0" indent="0">
              <a:lnSpc>
                <a:spcPct val="150000"/>
              </a:lnSpc>
              <a:spcAft>
                <a:spcPts val="1200"/>
              </a:spcAft>
              <a:buNone/>
            </a:pPr>
            <a:r>
              <a:rPr lang="en-US"/>
              <a:t>Edit Master text styles</a:t>
            </a:r>
          </a:p>
        </p:txBody>
      </p:sp>
    </p:spTree>
    <p:extLst>
      <p:ext uri="{BB962C8B-B14F-4D97-AF65-F5344CB8AC3E}">
        <p14:creationId xmlns:p14="http://schemas.microsoft.com/office/powerpoint/2010/main" val="7619647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BEEBAAA-29B5-4AF5-BC5F-7E580C29002D}" type="datetimeFigureOut">
              <a:rPr lang="en-US" smtClean="0">
                <a:solidFill>
                  <a:prstClr val="black">
                    <a:tint val="75000"/>
                  </a:prstClr>
                </a:solidFill>
              </a:rPr>
              <a:pPr/>
              <a:t>10/23/2017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860EDB8-5305-433F-BE41-D7A86D811DB3}" type="slidenum">
              <a:rPr lang="en-US" smtClean="0">
                <a:solidFill>
                  <a:prstClr val="black">
                    <a:tint val="75000"/>
                  </a:prstClr>
                </a:solidFill>
              </a:rPr>
              <a:pPr/>
              <a:t>‹#›</a:t>
            </a:fld>
            <a:endParaRPr lang="en-US" dirty="0">
              <a:solidFill>
                <a:prstClr val="black">
                  <a:tint val="75000"/>
                </a:prstClr>
              </a:solidFill>
            </a:endParaRPr>
          </a:p>
        </p:txBody>
      </p:sp>
      <p:sp>
        <p:nvSpPr>
          <p:cNvPr id="9" name="Rectangle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1" name="Straight Connector 10"/>
          <p:cNvCxnSpPr/>
          <p:nvPr userDrawn="1"/>
        </p:nvCxnSpPr>
        <p:spPr>
          <a:xfrm>
            <a:off x="604434" y="1061482"/>
            <a:ext cx="4350803" cy="0"/>
          </a:xfrm>
          <a:prstGeom prst="line">
            <a:avLst/>
          </a:prstGeom>
          <a:ln w="28575">
            <a:solidFill>
              <a:srgbClr val="D24726"/>
            </a:solidFill>
          </a:ln>
        </p:spPr>
        <p:style>
          <a:lnRef idx="1">
            <a:schemeClr val="accent1"/>
          </a:lnRef>
          <a:fillRef idx="0">
            <a:schemeClr val="accent1"/>
          </a:fillRef>
          <a:effectRef idx="0">
            <a:schemeClr val="accent1"/>
          </a:effectRef>
          <a:fontRef idx="minor">
            <a:schemeClr val="tx1"/>
          </a:fontRef>
        </p:style>
      </p:cxnSp>
      <p:sp>
        <p:nvSpPr>
          <p:cNvPr id="13" name="Content Placeholder 3"/>
          <p:cNvSpPr>
            <a:spLocks noGrp="1"/>
          </p:cNvSpPr>
          <p:nvPr>
            <p:ph sz="half" idx="2" hasCustomPrompt="1"/>
          </p:nvPr>
        </p:nvSpPr>
        <p:spPr>
          <a:xfrm>
            <a:off x="541611" y="2560639"/>
            <a:ext cx="9442648" cy="3978275"/>
          </a:xfrm>
        </p:spPr>
        <p:txBody>
          <a:bodyPr vert="horz" lIns="91440" tIns="45720" rIns="91440" bIns="45720" rtlCol="0">
            <a:normAutofit/>
          </a:bodyPr>
          <a:lstStyle>
            <a:lvl1pPr>
              <a:lnSpc>
                <a:spcPts val="1800"/>
              </a:lnSpc>
              <a:spcBef>
                <a:spcPts val="1000"/>
              </a:spcBef>
              <a:spcAft>
                <a:spcPts val="1000"/>
              </a:spcAft>
              <a:defRPr lang="en-US" sz="2400" smtClean="0">
                <a:solidFill>
                  <a:schemeClr val="tx1">
                    <a:lumMod val="75000"/>
                    <a:lumOff val="25000"/>
                  </a:schemeClr>
                </a:solidFill>
                <a:latin typeface="+mj-lt"/>
              </a:defRPr>
            </a:lvl1pPr>
            <a:lvl2pPr>
              <a:lnSpc>
                <a:spcPts val="1800"/>
              </a:lnSpc>
              <a:spcBef>
                <a:spcPts val="1000"/>
              </a:spcBef>
              <a:spcAft>
                <a:spcPts val="1000"/>
              </a:spcAft>
              <a:defRPr lang="en-US" sz="1200" smtClean="0">
                <a:solidFill>
                  <a:schemeClr val="tx1">
                    <a:lumMod val="75000"/>
                    <a:lumOff val="25000"/>
                  </a:schemeClr>
                </a:solidFill>
              </a:defRPr>
            </a:lvl2pPr>
            <a:lvl3pPr>
              <a:lnSpc>
                <a:spcPts val="1800"/>
              </a:lnSpc>
              <a:spcBef>
                <a:spcPts val="1000"/>
              </a:spcBef>
              <a:spcAft>
                <a:spcPts val="1000"/>
              </a:spcAft>
              <a:defRPr lang="en-US" sz="1200" smtClean="0">
                <a:solidFill>
                  <a:schemeClr val="tx1">
                    <a:lumMod val="75000"/>
                    <a:lumOff val="25000"/>
                  </a:schemeClr>
                </a:solidFill>
              </a:defRPr>
            </a:lvl3pPr>
            <a:lvl4pPr>
              <a:lnSpc>
                <a:spcPts val="1800"/>
              </a:lnSpc>
              <a:spcBef>
                <a:spcPts val="1000"/>
              </a:spcBef>
              <a:spcAft>
                <a:spcPts val="1000"/>
              </a:spcAft>
              <a:defRPr lang="en-US" sz="1200" smtClean="0">
                <a:solidFill>
                  <a:schemeClr val="tx1">
                    <a:lumMod val="75000"/>
                    <a:lumOff val="25000"/>
                  </a:schemeClr>
                </a:solidFill>
              </a:defRPr>
            </a:lvl4pPr>
            <a:lvl5pPr>
              <a:lnSpc>
                <a:spcPts val="1800"/>
              </a:lnSpc>
              <a:spcBef>
                <a:spcPts val="1000"/>
              </a:spcBef>
              <a:spcAft>
                <a:spcPts val="1000"/>
              </a:spcAft>
              <a:defRPr lang="en-US" sz="1200">
                <a:solidFill>
                  <a:schemeClr val="tx1">
                    <a:lumMod val="75000"/>
                    <a:lumOff val="25000"/>
                  </a:schemeClr>
                </a:solidFill>
              </a:defRPr>
            </a:lvl5pPr>
          </a:lstStyle>
          <a:p>
            <a:pPr marL="0" lvl="0" indent="0">
              <a:lnSpc>
                <a:spcPct val="150000"/>
              </a:lnSpc>
              <a:spcAft>
                <a:spcPts val="1200"/>
              </a:spcAft>
              <a:buNone/>
            </a:pPr>
            <a:r>
              <a:rPr lang="en-US" dirty="0"/>
              <a:t>Click to edit Master text styles</a:t>
            </a:r>
          </a:p>
        </p:txBody>
      </p:sp>
      <p:sp>
        <p:nvSpPr>
          <p:cNvPr id="2" name="Title 1"/>
          <p:cNvSpPr>
            <a:spLocks noGrp="1"/>
          </p:cNvSpPr>
          <p:nvPr>
            <p:ph type="title"/>
          </p:nvPr>
        </p:nvSpPr>
        <p:spPr>
          <a:xfrm>
            <a:off x="521208" y="1536192"/>
            <a:ext cx="6263640" cy="640080"/>
          </a:xfrm>
        </p:spPr>
        <p:txBody>
          <a:bodyPr>
            <a:normAutofit/>
          </a:bodyPr>
          <a:lstStyle>
            <a:lvl1pPr>
              <a:defRPr sz="36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096052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9" name="Rectangle 8"/>
          <p:cNvSpPr/>
          <p:nvPr userDrawn="1"/>
        </p:nvSpPr>
        <p:spPr>
          <a:xfrm>
            <a:off x="254476"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13" name="Text Placeholder 2"/>
          <p:cNvSpPr>
            <a:spLocks noGrp="1"/>
          </p:cNvSpPr>
          <p:nvPr>
            <p:ph type="body" idx="1" hasCustomPrompt="1"/>
          </p:nvPr>
        </p:nvSpPr>
        <p:spPr>
          <a:xfrm>
            <a:off x="516711" y="443128"/>
            <a:ext cx="6425700" cy="641350"/>
          </a:xfrm>
        </p:spPr>
        <p:txBody>
          <a:bodyPr anchor="b">
            <a:normAutofit/>
          </a:bodyPr>
          <a:lstStyle>
            <a:lvl1pPr marL="0" indent="0">
              <a:buNone/>
              <a:defRPr sz="2800" b="0">
                <a:solidFill>
                  <a:schemeClr val="bg2">
                    <a:lumMod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3"/>
          <p:cNvSpPr>
            <a:spLocks noGrp="1"/>
          </p:cNvSpPr>
          <p:nvPr>
            <p:ph sz="half" idx="2"/>
          </p:nvPr>
        </p:nvSpPr>
        <p:spPr>
          <a:xfrm>
            <a:off x="6942411" y="1828845"/>
            <a:ext cx="4413626" cy="3978275"/>
          </a:xfrm>
        </p:spPr>
        <p:txBody>
          <a:bodyPr vert="horz" lIns="91440" tIns="45720" rIns="91440" bIns="45720" rtlCol="0">
            <a:normAutofit/>
          </a:bodyPr>
          <a:lstStyle>
            <a:lvl1pPr>
              <a:lnSpc>
                <a:spcPts val="1800"/>
              </a:lnSpc>
              <a:spcBef>
                <a:spcPts val="1000"/>
              </a:spcBef>
              <a:spcAft>
                <a:spcPts val="1000"/>
              </a:spcAft>
              <a:defRPr lang="en-US" sz="1200" smtClean="0">
                <a:solidFill>
                  <a:schemeClr val="tx1">
                    <a:lumMod val="75000"/>
                    <a:lumOff val="25000"/>
                  </a:schemeClr>
                </a:solidFill>
              </a:defRPr>
            </a:lvl1pPr>
            <a:lvl2pPr>
              <a:lnSpc>
                <a:spcPts val="1800"/>
              </a:lnSpc>
              <a:spcBef>
                <a:spcPts val="1000"/>
              </a:spcBef>
              <a:spcAft>
                <a:spcPts val="1000"/>
              </a:spcAft>
              <a:defRPr lang="en-US" sz="1200" smtClean="0">
                <a:solidFill>
                  <a:schemeClr val="tx1">
                    <a:lumMod val="75000"/>
                    <a:lumOff val="25000"/>
                  </a:schemeClr>
                </a:solidFill>
              </a:defRPr>
            </a:lvl2pPr>
            <a:lvl3pPr>
              <a:lnSpc>
                <a:spcPts val="1800"/>
              </a:lnSpc>
              <a:spcBef>
                <a:spcPts val="1000"/>
              </a:spcBef>
              <a:spcAft>
                <a:spcPts val="1000"/>
              </a:spcAft>
              <a:defRPr lang="en-US" sz="1200" smtClean="0">
                <a:solidFill>
                  <a:schemeClr val="tx1">
                    <a:lumMod val="75000"/>
                    <a:lumOff val="25000"/>
                  </a:schemeClr>
                </a:solidFill>
              </a:defRPr>
            </a:lvl3pPr>
            <a:lvl4pPr>
              <a:lnSpc>
                <a:spcPts val="1800"/>
              </a:lnSpc>
              <a:spcBef>
                <a:spcPts val="1000"/>
              </a:spcBef>
              <a:spcAft>
                <a:spcPts val="1000"/>
              </a:spcAft>
              <a:defRPr lang="en-US" sz="1200" smtClean="0">
                <a:solidFill>
                  <a:schemeClr val="tx1">
                    <a:lumMod val="75000"/>
                    <a:lumOff val="25000"/>
                  </a:schemeClr>
                </a:solidFill>
              </a:defRPr>
            </a:lvl4pPr>
            <a:lvl5pPr>
              <a:lnSpc>
                <a:spcPts val="1800"/>
              </a:lnSpc>
              <a:spcBef>
                <a:spcPts val="1000"/>
              </a:spcBef>
              <a:spcAft>
                <a:spcPts val="1000"/>
              </a:spcAft>
              <a:defRPr lang="en-US" sz="1200">
                <a:solidFill>
                  <a:schemeClr val="tx1">
                    <a:lumMod val="75000"/>
                    <a:lumOff val="25000"/>
                  </a:schemeClr>
                </a:solidFill>
              </a:defRPr>
            </a:lvl5pPr>
          </a:lstStyle>
          <a:p>
            <a:pPr marL="0" lvl="0" indent="0">
              <a:lnSpc>
                <a:spcPct val="150000"/>
              </a:lnSpc>
              <a:spcAft>
                <a:spcPts val="1200"/>
              </a:spcAft>
              <a:buNone/>
            </a:pPr>
            <a:r>
              <a:rPr lang="en-US"/>
              <a:t>Edit Master text styles</a:t>
            </a:r>
          </a:p>
        </p:txBody>
      </p:sp>
    </p:spTree>
    <p:extLst>
      <p:ext uri="{BB962C8B-B14F-4D97-AF65-F5344CB8AC3E}">
        <p14:creationId xmlns:p14="http://schemas.microsoft.com/office/powerpoint/2010/main" val="456532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BEEBAAA-29B5-4AF5-BC5F-7E580C29002D}" type="datetimeFigureOut">
              <a:rPr lang="en-US" smtClean="0">
                <a:solidFill>
                  <a:prstClr val="black">
                    <a:tint val="75000"/>
                  </a:prstClr>
                </a:solidFill>
              </a:rPr>
              <a:pPr/>
              <a:t>10/23/2017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860EDB8-5305-433F-BE41-D7A86D811DB3}" type="slidenum">
              <a:rPr lang="en-US" smtClean="0">
                <a:solidFill>
                  <a:prstClr val="black">
                    <a:tint val="75000"/>
                  </a:prstClr>
                </a:solidFill>
              </a:rPr>
              <a:pPr/>
              <a:t>‹#›</a:t>
            </a:fld>
            <a:endParaRPr lang="en-US" dirty="0">
              <a:solidFill>
                <a:prstClr val="black">
                  <a:tint val="75000"/>
                </a:prstClr>
              </a:solidFill>
            </a:endParaRPr>
          </a:p>
        </p:txBody>
      </p:sp>
      <p:sp>
        <p:nvSpPr>
          <p:cNvPr id="9" name="Rectangle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1" name="Straight Connector 10"/>
          <p:cNvCxnSpPr/>
          <p:nvPr userDrawn="1"/>
        </p:nvCxnSpPr>
        <p:spPr>
          <a:xfrm>
            <a:off x="604434" y="1061482"/>
            <a:ext cx="4350803" cy="0"/>
          </a:xfrm>
          <a:prstGeom prst="line">
            <a:avLst/>
          </a:prstGeom>
          <a:ln w="28575">
            <a:solidFill>
              <a:srgbClr val="D24726"/>
            </a:solidFill>
          </a:ln>
        </p:spPr>
        <p:style>
          <a:lnRef idx="1">
            <a:schemeClr val="accent1"/>
          </a:lnRef>
          <a:fillRef idx="0">
            <a:schemeClr val="accent1"/>
          </a:fillRef>
          <a:effectRef idx="0">
            <a:schemeClr val="accent1"/>
          </a:effectRef>
          <a:fontRef idx="minor">
            <a:schemeClr val="tx1"/>
          </a:fontRef>
        </p:style>
      </p:cxnSp>
      <p:sp>
        <p:nvSpPr>
          <p:cNvPr id="13" name="Content Placeholder 3"/>
          <p:cNvSpPr>
            <a:spLocks noGrp="1"/>
          </p:cNvSpPr>
          <p:nvPr>
            <p:ph sz="half" idx="2" hasCustomPrompt="1"/>
          </p:nvPr>
        </p:nvSpPr>
        <p:spPr>
          <a:xfrm>
            <a:off x="541611" y="2560639"/>
            <a:ext cx="9442648" cy="3978275"/>
          </a:xfrm>
        </p:spPr>
        <p:txBody>
          <a:bodyPr vert="horz" lIns="91440" tIns="45720" rIns="91440" bIns="45720" rtlCol="0">
            <a:normAutofit/>
          </a:bodyPr>
          <a:lstStyle>
            <a:lvl1pPr>
              <a:lnSpc>
                <a:spcPts val="1800"/>
              </a:lnSpc>
              <a:spcBef>
                <a:spcPts val="1000"/>
              </a:spcBef>
              <a:spcAft>
                <a:spcPts val="1000"/>
              </a:spcAft>
              <a:defRPr lang="en-US" sz="2400" smtClean="0">
                <a:solidFill>
                  <a:schemeClr val="tx1">
                    <a:lumMod val="75000"/>
                    <a:lumOff val="25000"/>
                  </a:schemeClr>
                </a:solidFill>
                <a:latin typeface="+mj-lt"/>
              </a:defRPr>
            </a:lvl1pPr>
            <a:lvl2pPr>
              <a:lnSpc>
                <a:spcPts val="1800"/>
              </a:lnSpc>
              <a:spcBef>
                <a:spcPts val="1000"/>
              </a:spcBef>
              <a:spcAft>
                <a:spcPts val="1000"/>
              </a:spcAft>
              <a:defRPr lang="en-US" sz="1200" smtClean="0">
                <a:solidFill>
                  <a:schemeClr val="tx1">
                    <a:lumMod val="75000"/>
                    <a:lumOff val="25000"/>
                  </a:schemeClr>
                </a:solidFill>
              </a:defRPr>
            </a:lvl2pPr>
            <a:lvl3pPr>
              <a:lnSpc>
                <a:spcPts val="1800"/>
              </a:lnSpc>
              <a:spcBef>
                <a:spcPts val="1000"/>
              </a:spcBef>
              <a:spcAft>
                <a:spcPts val="1000"/>
              </a:spcAft>
              <a:defRPr lang="en-US" sz="1200" smtClean="0">
                <a:solidFill>
                  <a:schemeClr val="tx1">
                    <a:lumMod val="75000"/>
                    <a:lumOff val="25000"/>
                  </a:schemeClr>
                </a:solidFill>
              </a:defRPr>
            </a:lvl3pPr>
            <a:lvl4pPr>
              <a:lnSpc>
                <a:spcPts val="1800"/>
              </a:lnSpc>
              <a:spcBef>
                <a:spcPts val="1000"/>
              </a:spcBef>
              <a:spcAft>
                <a:spcPts val="1000"/>
              </a:spcAft>
              <a:defRPr lang="en-US" sz="1200" smtClean="0">
                <a:solidFill>
                  <a:schemeClr val="tx1">
                    <a:lumMod val="75000"/>
                    <a:lumOff val="25000"/>
                  </a:schemeClr>
                </a:solidFill>
              </a:defRPr>
            </a:lvl4pPr>
            <a:lvl5pPr>
              <a:lnSpc>
                <a:spcPts val="1800"/>
              </a:lnSpc>
              <a:spcBef>
                <a:spcPts val="1000"/>
              </a:spcBef>
              <a:spcAft>
                <a:spcPts val="1000"/>
              </a:spcAft>
              <a:defRPr lang="en-US" sz="1200">
                <a:solidFill>
                  <a:schemeClr val="tx1">
                    <a:lumMod val="75000"/>
                    <a:lumOff val="25000"/>
                  </a:schemeClr>
                </a:solidFill>
              </a:defRPr>
            </a:lvl5pPr>
          </a:lstStyle>
          <a:p>
            <a:pPr marL="0" lvl="0" indent="0">
              <a:lnSpc>
                <a:spcPct val="150000"/>
              </a:lnSpc>
              <a:spcAft>
                <a:spcPts val="1200"/>
              </a:spcAft>
              <a:buNone/>
            </a:pPr>
            <a:r>
              <a:rPr lang="en-US" dirty="0"/>
              <a:t>Click to edit Master text styles</a:t>
            </a:r>
          </a:p>
        </p:txBody>
      </p:sp>
      <p:sp>
        <p:nvSpPr>
          <p:cNvPr id="2" name="Title 1"/>
          <p:cNvSpPr>
            <a:spLocks noGrp="1"/>
          </p:cNvSpPr>
          <p:nvPr>
            <p:ph type="title"/>
          </p:nvPr>
        </p:nvSpPr>
        <p:spPr>
          <a:xfrm>
            <a:off x="521208" y="1536192"/>
            <a:ext cx="6263640" cy="640080"/>
          </a:xfrm>
        </p:spPr>
        <p:txBody>
          <a:bodyPr>
            <a:normAutofit/>
          </a:bodyPr>
          <a:lstStyle>
            <a:lvl1pPr>
              <a:defRPr sz="36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833417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p:nvSpPr>
        <p:spPr>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Date Placeholder 3"/>
          <p:cNvSpPr>
            <a:spLocks noGrp="1"/>
          </p:cNvSpPr>
          <p:nvPr>
            <p:ph type="dt" sz="half" idx="10"/>
          </p:nvPr>
        </p:nvSpPr>
        <p:spPr/>
        <p:txBody>
          <a:bodyPr/>
          <a:lstStyle/>
          <a:p>
            <a:fld id="{8BEEBAAA-29B5-4AF5-BC5F-7E580C29002D}" type="datetimeFigureOut">
              <a:rPr lang="en-US" smtClean="0">
                <a:solidFill>
                  <a:prstClr val="black">
                    <a:tint val="75000"/>
                  </a:prstClr>
                </a:solidFill>
              </a:rPr>
              <a:pPr/>
              <a:t>10/23/2017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860EDB8-5305-433F-BE41-D7A86D811DB3}"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60545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solidFill>
                <a:prstClr val="white"/>
              </a:solidFill>
            </a:endParaRPr>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14" name="Content Placeholder 3"/>
          <p:cNvSpPr>
            <a:spLocks noGrp="1"/>
          </p:cNvSpPr>
          <p:nvPr>
            <p:ph sz="half" idx="2" hasCustomPrompt="1"/>
          </p:nvPr>
        </p:nvSpPr>
        <p:spPr>
          <a:xfrm>
            <a:off x="541611" y="1431010"/>
            <a:ext cx="4413626" cy="3978275"/>
          </a:xfrm>
        </p:spPr>
        <p:txBody>
          <a:bodyPr vert="horz" lIns="91440" tIns="45720" rIns="91440" bIns="45720" rtlCol="0">
            <a:normAutofit/>
          </a:bodyPr>
          <a:lstStyle>
            <a:lvl1pPr>
              <a:lnSpc>
                <a:spcPts val="1800"/>
              </a:lnSpc>
              <a:spcBef>
                <a:spcPts val="1000"/>
              </a:spcBef>
              <a:spcAft>
                <a:spcPts val="1000"/>
              </a:spcAft>
              <a:defRPr lang="en-US" sz="1200" smtClean="0">
                <a:solidFill>
                  <a:schemeClr val="tx1">
                    <a:lumMod val="75000"/>
                    <a:lumOff val="25000"/>
                  </a:schemeClr>
                </a:solidFill>
              </a:defRPr>
            </a:lvl1pPr>
            <a:lvl2pPr>
              <a:lnSpc>
                <a:spcPts val="1800"/>
              </a:lnSpc>
              <a:spcBef>
                <a:spcPts val="1000"/>
              </a:spcBef>
              <a:spcAft>
                <a:spcPts val="1000"/>
              </a:spcAft>
              <a:defRPr lang="en-US" sz="1200" smtClean="0">
                <a:solidFill>
                  <a:schemeClr val="tx1">
                    <a:lumMod val="75000"/>
                    <a:lumOff val="25000"/>
                  </a:schemeClr>
                </a:solidFill>
              </a:defRPr>
            </a:lvl2pPr>
            <a:lvl3pPr>
              <a:lnSpc>
                <a:spcPts val="1800"/>
              </a:lnSpc>
              <a:spcBef>
                <a:spcPts val="1000"/>
              </a:spcBef>
              <a:spcAft>
                <a:spcPts val="1000"/>
              </a:spcAft>
              <a:defRPr lang="en-US" sz="1200" smtClean="0">
                <a:solidFill>
                  <a:schemeClr val="tx1">
                    <a:lumMod val="75000"/>
                    <a:lumOff val="25000"/>
                  </a:schemeClr>
                </a:solidFill>
              </a:defRPr>
            </a:lvl3pPr>
            <a:lvl4pPr>
              <a:lnSpc>
                <a:spcPts val="1800"/>
              </a:lnSpc>
              <a:spcBef>
                <a:spcPts val="1000"/>
              </a:spcBef>
              <a:spcAft>
                <a:spcPts val="1000"/>
              </a:spcAft>
              <a:defRPr lang="en-US" sz="1200" smtClean="0">
                <a:solidFill>
                  <a:schemeClr val="tx1">
                    <a:lumMod val="75000"/>
                    <a:lumOff val="25000"/>
                  </a:schemeClr>
                </a:solidFill>
              </a:defRPr>
            </a:lvl4pPr>
            <a:lvl5pPr>
              <a:lnSpc>
                <a:spcPts val="1800"/>
              </a:lnSpc>
              <a:spcBef>
                <a:spcPts val="1000"/>
              </a:spcBef>
              <a:spcAft>
                <a:spcPts val="1000"/>
              </a:spcAft>
              <a:defRPr lang="en-US" sz="1200">
                <a:solidFill>
                  <a:schemeClr val="tx1">
                    <a:lumMod val="75000"/>
                    <a:lumOff val="25000"/>
                  </a:schemeClr>
                </a:solidFill>
              </a:defRPr>
            </a:lvl5pPr>
          </a:lstStyle>
          <a:p>
            <a:pPr marL="0" lvl="0" indent="0">
              <a:lnSpc>
                <a:spcPct val="150000"/>
              </a:lnSpc>
              <a:spcAft>
                <a:spcPts val="1200"/>
              </a:spcAft>
              <a:buNone/>
            </a:pPr>
            <a:r>
              <a:rPr lang="en-US" dirty="0"/>
              <a:t>Click to edit Master text styles</a:t>
            </a:r>
          </a:p>
          <a:p>
            <a:pPr marL="0" lvl="1" indent="0">
              <a:lnSpc>
                <a:spcPct val="150000"/>
              </a:lnSpc>
              <a:spcAft>
                <a:spcPts val="1200"/>
              </a:spcAft>
              <a:buNone/>
            </a:pPr>
            <a:r>
              <a:rPr lang="en-US" dirty="0"/>
              <a:t>Second level</a:t>
            </a:r>
          </a:p>
          <a:p>
            <a:pPr marL="0" lvl="2" indent="0">
              <a:lnSpc>
                <a:spcPct val="150000"/>
              </a:lnSpc>
              <a:spcAft>
                <a:spcPts val="1200"/>
              </a:spcAft>
              <a:buNone/>
            </a:pPr>
            <a:r>
              <a:rPr lang="en-US" dirty="0"/>
              <a:t>Third level</a:t>
            </a:r>
          </a:p>
          <a:p>
            <a:pPr marL="0" lvl="3" indent="0">
              <a:lnSpc>
                <a:spcPct val="150000"/>
              </a:lnSpc>
              <a:spcAft>
                <a:spcPts val="1200"/>
              </a:spcAft>
              <a:buNone/>
            </a:pPr>
            <a:r>
              <a:rPr lang="en-US" dirty="0"/>
              <a:t>Fourth level</a:t>
            </a:r>
          </a:p>
          <a:p>
            <a:pPr marL="0" lvl="4" indent="0">
              <a:lnSpc>
                <a:spcPct val="150000"/>
              </a:lnSpc>
              <a:spcAft>
                <a:spcPts val="1200"/>
              </a:spcAft>
              <a:buNone/>
            </a:pPr>
            <a:r>
              <a:rPr lang="en-US" dirty="0"/>
              <a:t>Fifth level</a:t>
            </a:r>
          </a:p>
        </p:txBody>
      </p:sp>
      <p:sp>
        <p:nvSpPr>
          <p:cNvPr id="4" name="Title 3"/>
          <p:cNvSpPr>
            <a:spLocks noGrp="1"/>
          </p:cNvSpPr>
          <p:nvPr>
            <p:ph type="title"/>
          </p:nvPr>
        </p:nvSpPr>
        <p:spPr>
          <a:xfrm>
            <a:off x="521208" y="448056"/>
            <a:ext cx="6117336" cy="640080"/>
          </a:xfrm>
        </p:spPr>
        <p:txBody>
          <a:bodyPr anchor="b" anchorCtr="0">
            <a:normAutofit/>
          </a:bodyPr>
          <a:lstStyle>
            <a:lvl1pPr>
              <a:defRPr sz="2800">
                <a:solidFill>
                  <a:schemeClr val="bg2">
                    <a:lumMod val="25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3965613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9" name="Rectangle 8"/>
          <p:cNvSpPr/>
          <p:nvPr userDrawn="1"/>
        </p:nvSpPr>
        <p:spPr>
          <a:xfrm>
            <a:off x="254476"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13" name="Text Placeholder 2"/>
          <p:cNvSpPr>
            <a:spLocks noGrp="1"/>
          </p:cNvSpPr>
          <p:nvPr>
            <p:ph type="body" idx="1" hasCustomPrompt="1"/>
          </p:nvPr>
        </p:nvSpPr>
        <p:spPr>
          <a:xfrm>
            <a:off x="516711" y="443128"/>
            <a:ext cx="6425700" cy="641350"/>
          </a:xfrm>
        </p:spPr>
        <p:txBody>
          <a:bodyPr anchor="b">
            <a:normAutofit/>
          </a:bodyPr>
          <a:lstStyle>
            <a:lvl1pPr marL="0" indent="0">
              <a:buNone/>
              <a:defRPr sz="2800" b="0">
                <a:solidFill>
                  <a:schemeClr val="bg2">
                    <a:lumMod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3"/>
          <p:cNvSpPr>
            <a:spLocks noGrp="1"/>
          </p:cNvSpPr>
          <p:nvPr>
            <p:ph sz="half" idx="2"/>
          </p:nvPr>
        </p:nvSpPr>
        <p:spPr>
          <a:xfrm>
            <a:off x="6942411" y="1828845"/>
            <a:ext cx="4413626" cy="3978275"/>
          </a:xfrm>
        </p:spPr>
        <p:txBody>
          <a:bodyPr vert="horz" lIns="91440" tIns="45720" rIns="91440" bIns="45720" rtlCol="0">
            <a:normAutofit/>
          </a:bodyPr>
          <a:lstStyle>
            <a:lvl1pPr>
              <a:lnSpc>
                <a:spcPts val="1800"/>
              </a:lnSpc>
              <a:spcBef>
                <a:spcPts val="1000"/>
              </a:spcBef>
              <a:spcAft>
                <a:spcPts val="1000"/>
              </a:spcAft>
              <a:defRPr lang="en-US" sz="1200" smtClean="0">
                <a:solidFill>
                  <a:schemeClr val="tx1">
                    <a:lumMod val="75000"/>
                    <a:lumOff val="25000"/>
                  </a:schemeClr>
                </a:solidFill>
              </a:defRPr>
            </a:lvl1pPr>
            <a:lvl2pPr>
              <a:lnSpc>
                <a:spcPts val="1800"/>
              </a:lnSpc>
              <a:spcBef>
                <a:spcPts val="1000"/>
              </a:spcBef>
              <a:spcAft>
                <a:spcPts val="1000"/>
              </a:spcAft>
              <a:defRPr lang="en-US" sz="1200" smtClean="0">
                <a:solidFill>
                  <a:schemeClr val="tx1">
                    <a:lumMod val="75000"/>
                    <a:lumOff val="25000"/>
                  </a:schemeClr>
                </a:solidFill>
              </a:defRPr>
            </a:lvl2pPr>
            <a:lvl3pPr>
              <a:lnSpc>
                <a:spcPts val="1800"/>
              </a:lnSpc>
              <a:spcBef>
                <a:spcPts val="1000"/>
              </a:spcBef>
              <a:spcAft>
                <a:spcPts val="1000"/>
              </a:spcAft>
              <a:defRPr lang="en-US" sz="1200" smtClean="0">
                <a:solidFill>
                  <a:schemeClr val="tx1">
                    <a:lumMod val="75000"/>
                    <a:lumOff val="25000"/>
                  </a:schemeClr>
                </a:solidFill>
              </a:defRPr>
            </a:lvl3pPr>
            <a:lvl4pPr>
              <a:lnSpc>
                <a:spcPts val="1800"/>
              </a:lnSpc>
              <a:spcBef>
                <a:spcPts val="1000"/>
              </a:spcBef>
              <a:spcAft>
                <a:spcPts val="1000"/>
              </a:spcAft>
              <a:defRPr lang="en-US" sz="1200" smtClean="0">
                <a:solidFill>
                  <a:schemeClr val="tx1">
                    <a:lumMod val="75000"/>
                    <a:lumOff val="25000"/>
                  </a:schemeClr>
                </a:solidFill>
              </a:defRPr>
            </a:lvl4pPr>
            <a:lvl5pPr>
              <a:lnSpc>
                <a:spcPts val="1800"/>
              </a:lnSpc>
              <a:spcBef>
                <a:spcPts val="1000"/>
              </a:spcBef>
              <a:spcAft>
                <a:spcPts val="1000"/>
              </a:spcAft>
              <a:defRPr lang="en-US" sz="1200">
                <a:solidFill>
                  <a:schemeClr val="tx1">
                    <a:lumMod val="75000"/>
                    <a:lumOff val="25000"/>
                  </a:schemeClr>
                </a:solidFill>
              </a:defRPr>
            </a:lvl5pPr>
          </a:lstStyle>
          <a:p>
            <a:pPr marL="0" lvl="0" indent="0">
              <a:lnSpc>
                <a:spcPct val="150000"/>
              </a:lnSpc>
              <a:spcAft>
                <a:spcPts val="1200"/>
              </a:spcAft>
              <a:buNone/>
            </a:pPr>
            <a:r>
              <a:rPr lang="en-US"/>
              <a:t>Edit Master text styles</a:t>
            </a:r>
          </a:p>
        </p:txBody>
      </p:sp>
    </p:spTree>
    <p:extLst>
      <p:ext uri="{BB962C8B-B14F-4D97-AF65-F5344CB8AC3E}">
        <p14:creationId xmlns:p14="http://schemas.microsoft.com/office/powerpoint/2010/main" val="2634342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BEEBAAA-29B5-4AF5-BC5F-7E580C29002D}" type="datetimeFigureOut">
              <a:rPr lang="en-US" smtClean="0">
                <a:solidFill>
                  <a:prstClr val="black">
                    <a:tint val="75000"/>
                  </a:prstClr>
                </a:solidFill>
              </a:rPr>
              <a:pPr/>
              <a:t>10/23/2017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860EDB8-5305-433F-BE41-D7A86D811DB3}" type="slidenum">
              <a:rPr lang="en-US" smtClean="0">
                <a:solidFill>
                  <a:prstClr val="black">
                    <a:tint val="75000"/>
                  </a:prstClr>
                </a:solidFill>
              </a:rPr>
              <a:pPr/>
              <a:t>‹#›</a:t>
            </a:fld>
            <a:endParaRPr lang="en-US" dirty="0">
              <a:solidFill>
                <a:prstClr val="black">
                  <a:tint val="75000"/>
                </a:prstClr>
              </a:solidFill>
            </a:endParaRPr>
          </a:p>
        </p:txBody>
      </p:sp>
      <p:sp>
        <p:nvSpPr>
          <p:cNvPr id="9" name="Rectangle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1" name="Straight Connector 10"/>
          <p:cNvCxnSpPr/>
          <p:nvPr userDrawn="1"/>
        </p:nvCxnSpPr>
        <p:spPr>
          <a:xfrm>
            <a:off x="604434" y="1061482"/>
            <a:ext cx="4350803" cy="0"/>
          </a:xfrm>
          <a:prstGeom prst="line">
            <a:avLst/>
          </a:prstGeom>
          <a:ln w="28575">
            <a:solidFill>
              <a:srgbClr val="D24726"/>
            </a:solidFill>
          </a:ln>
        </p:spPr>
        <p:style>
          <a:lnRef idx="1">
            <a:schemeClr val="accent1"/>
          </a:lnRef>
          <a:fillRef idx="0">
            <a:schemeClr val="accent1"/>
          </a:fillRef>
          <a:effectRef idx="0">
            <a:schemeClr val="accent1"/>
          </a:effectRef>
          <a:fontRef idx="minor">
            <a:schemeClr val="tx1"/>
          </a:fontRef>
        </p:style>
      </p:cxnSp>
      <p:sp>
        <p:nvSpPr>
          <p:cNvPr id="13" name="Content Placeholder 3"/>
          <p:cNvSpPr>
            <a:spLocks noGrp="1"/>
          </p:cNvSpPr>
          <p:nvPr>
            <p:ph sz="half" idx="2" hasCustomPrompt="1"/>
          </p:nvPr>
        </p:nvSpPr>
        <p:spPr>
          <a:xfrm>
            <a:off x="541611" y="2560639"/>
            <a:ext cx="9442648" cy="3978275"/>
          </a:xfrm>
        </p:spPr>
        <p:txBody>
          <a:bodyPr vert="horz" lIns="91440" tIns="45720" rIns="91440" bIns="45720" rtlCol="0">
            <a:normAutofit/>
          </a:bodyPr>
          <a:lstStyle>
            <a:lvl1pPr>
              <a:lnSpc>
                <a:spcPts val="1800"/>
              </a:lnSpc>
              <a:spcBef>
                <a:spcPts val="1000"/>
              </a:spcBef>
              <a:spcAft>
                <a:spcPts val="1000"/>
              </a:spcAft>
              <a:defRPr lang="en-US" sz="2400" smtClean="0">
                <a:solidFill>
                  <a:schemeClr val="tx1">
                    <a:lumMod val="75000"/>
                    <a:lumOff val="25000"/>
                  </a:schemeClr>
                </a:solidFill>
                <a:latin typeface="+mj-lt"/>
              </a:defRPr>
            </a:lvl1pPr>
            <a:lvl2pPr>
              <a:lnSpc>
                <a:spcPts val="1800"/>
              </a:lnSpc>
              <a:spcBef>
                <a:spcPts val="1000"/>
              </a:spcBef>
              <a:spcAft>
                <a:spcPts val="1000"/>
              </a:spcAft>
              <a:defRPr lang="en-US" sz="1200" smtClean="0">
                <a:solidFill>
                  <a:schemeClr val="tx1">
                    <a:lumMod val="75000"/>
                    <a:lumOff val="25000"/>
                  </a:schemeClr>
                </a:solidFill>
              </a:defRPr>
            </a:lvl2pPr>
            <a:lvl3pPr>
              <a:lnSpc>
                <a:spcPts val="1800"/>
              </a:lnSpc>
              <a:spcBef>
                <a:spcPts val="1000"/>
              </a:spcBef>
              <a:spcAft>
                <a:spcPts val="1000"/>
              </a:spcAft>
              <a:defRPr lang="en-US" sz="1200" smtClean="0">
                <a:solidFill>
                  <a:schemeClr val="tx1">
                    <a:lumMod val="75000"/>
                    <a:lumOff val="25000"/>
                  </a:schemeClr>
                </a:solidFill>
              </a:defRPr>
            </a:lvl3pPr>
            <a:lvl4pPr>
              <a:lnSpc>
                <a:spcPts val="1800"/>
              </a:lnSpc>
              <a:spcBef>
                <a:spcPts val="1000"/>
              </a:spcBef>
              <a:spcAft>
                <a:spcPts val="1000"/>
              </a:spcAft>
              <a:defRPr lang="en-US" sz="1200" smtClean="0">
                <a:solidFill>
                  <a:schemeClr val="tx1">
                    <a:lumMod val="75000"/>
                    <a:lumOff val="25000"/>
                  </a:schemeClr>
                </a:solidFill>
              </a:defRPr>
            </a:lvl4pPr>
            <a:lvl5pPr>
              <a:lnSpc>
                <a:spcPts val="1800"/>
              </a:lnSpc>
              <a:spcBef>
                <a:spcPts val="1000"/>
              </a:spcBef>
              <a:spcAft>
                <a:spcPts val="1000"/>
              </a:spcAft>
              <a:defRPr lang="en-US" sz="1200">
                <a:solidFill>
                  <a:schemeClr val="tx1">
                    <a:lumMod val="75000"/>
                    <a:lumOff val="25000"/>
                  </a:schemeClr>
                </a:solidFill>
              </a:defRPr>
            </a:lvl5pPr>
          </a:lstStyle>
          <a:p>
            <a:pPr marL="0" lvl="0" indent="0">
              <a:lnSpc>
                <a:spcPct val="150000"/>
              </a:lnSpc>
              <a:spcAft>
                <a:spcPts val="1200"/>
              </a:spcAft>
              <a:buNone/>
            </a:pPr>
            <a:r>
              <a:rPr lang="en-US" dirty="0"/>
              <a:t>Click to edit Master text styles</a:t>
            </a:r>
          </a:p>
        </p:txBody>
      </p:sp>
      <p:sp>
        <p:nvSpPr>
          <p:cNvPr id="2" name="Title 1"/>
          <p:cNvSpPr>
            <a:spLocks noGrp="1"/>
          </p:cNvSpPr>
          <p:nvPr>
            <p:ph type="title"/>
          </p:nvPr>
        </p:nvSpPr>
        <p:spPr>
          <a:xfrm>
            <a:off x="521208" y="1536192"/>
            <a:ext cx="6263640" cy="640080"/>
          </a:xfrm>
        </p:spPr>
        <p:txBody>
          <a:bodyPr>
            <a:normAutofit/>
          </a:bodyPr>
          <a:lstStyle>
            <a:lvl1pPr>
              <a:defRPr sz="36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187148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p:nvSpPr>
        <p:spPr>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Date Placeholder 3"/>
          <p:cNvSpPr>
            <a:spLocks noGrp="1"/>
          </p:cNvSpPr>
          <p:nvPr>
            <p:ph type="dt" sz="half" idx="10"/>
          </p:nvPr>
        </p:nvSpPr>
        <p:spPr/>
        <p:txBody>
          <a:bodyPr/>
          <a:lstStyle/>
          <a:p>
            <a:fld id="{8BEEBAAA-29B5-4AF5-BC5F-7E580C29002D}" type="datetimeFigureOut">
              <a:rPr lang="en-US" smtClean="0">
                <a:solidFill>
                  <a:prstClr val="black">
                    <a:tint val="75000"/>
                  </a:prstClr>
                </a:solidFill>
              </a:rPr>
              <a:pPr/>
              <a:t>10/23/2017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860EDB8-5305-433F-BE41-D7A86D811DB3}"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763407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4.xml"/><Relationship Id="rId4"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theme" Target="../theme/theme5.xml"/><Relationship Id="rId4"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theme" Target="../theme/theme6.xml"/><Relationship Id="rId4" Type="http://schemas.openxmlformats.org/officeDocument/2006/relationships/slideLayout" Target="../slideLayouts/slideLayout24.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theme" Target="../theme/theme7.xml"/><Relationship Id="rId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3276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EEBAAA-29B5-4AF5-BC5F-7E580C29002D}" type="datetimeFigureOut">
              <a:rPr lang="en-US" smtClean="0">
                <a:solidFill>
                  <a:prstClr val="black">
                    <a:tint val="75000"/>
                  </a:prstClr>
                </a:solidFill>
              </a:rPr>
              <a:pPr/>
              <a:t>10/23/2017</a:t>
            </a:fld>
            <a:endParaRPr lang="en-US" dirty="0">
              <a:solidFill>
                <a:prstClr val="black">
                  <a:tint val="75000"/>
                </a:prstClr>
              </a:solidFill>
            </a:endParaRPr>
          </a:p>
        </p:txBody>
      </p:sp>
      <p:sp>
        <p:nvSpPr>
          <p:cNvPr id="5" name="Footer Placeholder 4"/>
          <p:cNvSpPr>
            <a:spLocks noGrp="1"/>
          </p:cNvSpPr>
          <p:nvPr>
            <p:ph type="ftr" sz="quarter" idx="3"/>
          </p:nvPr>
        </p:nvSpPr>
        <p:spPr>
          <a:xfrm>
            <a:off x="4648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077200" y="6356352"/>
            <a:ext cx="3276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60EDB8-5305-433F-BE41-D7A86D811DB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60163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3276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EEBAAA-29B5-4AF5-BC5F-7E580C29002D}" type="datetimeFigureOut">
              <a:rPr lang="en-US" smtClean="0">
                <a:solidFill>
                  <a:prstClr val="black">
                    <a:tint val="75000"/>
                  </a:prstClr>
                </a:solidFill>
              </a:rPr>
              <a:pPr/>
              <a:t>10/23/2017</a:t>
            </a:fld>
            <a:endParaRPr lang="en-US" dirty="0">
              <a:solidFill>
                <a:prstClr val="black">
                  <a:tint val="75000"/>
                </a:prstClr>
              </a:solidFill>
            </a:endParaRPr>
          </a:p>
        </p:txBody>
      </p:sp>
      <p:sp>
        <p:nvSpPr>
          <p:cNvPr id="5" name="Footer Placeholder 4"/>
          <p:cNvSpPr>
            <a:spLocks noGrp="1"/>
          </p:cNvSpPr>
          <p:nvPr>
            <p:ph type="ftr" sz="quarter" idx="3"/>
          </p:nvPr>
        </p:nvSpPr>
        <p:spPr>
          <a:xfrm>
            <a:off x="4648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077200" y="6356352"/>
            <a:ext cx="3276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60EDB8-5305-433F-BE41-D7A86D811DB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7701667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3276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EEBAAA-29B5-4AF5-BC5F-7E580C29002D}" type="datetimeFigureOut">
              <a:rPr lang="en-US" smtClean="0">
                <a:solidFill>
                  <a:prstClr val="black">
                    <a:tint val="75000"/>
                  </a:prstClr>
                </a:solidFill>
              </a:rPr>
              <a:pPr/>
              <a:t>10/23/2017</a:t>
            </a:fld>
            <a:endParaRPr lang="en-US" dirty="0">
              <a:solidFill>
                <a:prstClr val="black">
                  <a:tint val="75000"/>
                </a:prstClr>
              </a:solidFill>
            </a:endParaRPr>
          </a:p>
        </p:txBody>
      </p:sp>
      <p:sp>
        <p:nvSpPr>
          <p:cNvPr id="5" name="Footer Placeholder 4"/>
          <p:cNvSpPr>
            <a:spLocks noGrp="1"/>
          </p:cNvSpPr>
          <p:nvPr>
            <p:ph type="ftr" sz="quarter" idx="3"/>
          </p:nvPr>
        </p:nvSpPr>
        <p:spPr>
          <a:xfrm>
            <a:off x="4648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077200" y="6356352"/>
            <a:ext cx="3276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60EDB8-5305-433F-BE41-D7A86D811DB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465440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3276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EEBAAA-29B5-4AF5-BC5F-7E580C29002D}" type="datetimeFigureOut">
              <a:rPr lang="en-US" smtClean="0">
                <a:solidFill>
                  <a:prstClr val="black">
                    <a:tint val="75000"/>
                  </a:prstClr>
                </a:solidFill>
              </a:rPr>
              <a:pPr/>
              <a:t>10/23/2017</a:t>
            </a:fld>
            <a:endParaRPr lang="en-US" dirty="0">
              <a:solidFill>
                <a:prstClr val="black">
                  <a:tint val="75000"/>
                </a:prstClr>
              </a:solidFill>
            </a:endParaRPr>
          </a:p>
        </p:txBody>
      </p:sp>
      <p:sp>
        <p:nvSpPr>
          <p:cNvPr id="5" name="Footer Placeholder 4"/>
          <p:cNvSpPr>
            <a:spLocks noGrp="1"/>
          </p:cNvSpPr>
          <p:nvPr>
            <p:ph type="ftr" sz="quarter" idx="3"/>
          </p:nvPr>
        </p:nvSpPr>
        <p:spPr>
          <a:xfrm>
            <a:off x="4648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077200" y="6356352"/>
            <a:ext cx="3276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60EDB8-5305-433F-BE41-D7A86D811DB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028739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3276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EEBAAA-29B5-4AF5-BC5F-7E580C29002D}" type="datetimeFigureOut">
              <a:rPr lang="en-US" smtClean="0">
                <a:solidFill>
                  <a:prstClr val="black">
                    <a:tint val="75000"/>
                  </a:prstClr>
                </a:solidFill>
              </a:rPr>
              <a:pPr/>
              <a:t>10/23/2017</a:t>
            </a:fld>
            <a:endParaRPr lang="en-US" dirty="0">
              <a:solidFill>
                <a:prstClr val="black">
                  <a:tint val="75000"/>
                </a:prstClr>
              </a:solidFill>
            </a:endParaRPr>
          </a:p>
        </p:txBody>
      </p:sp>
      <p:sp>
        <p:nvSpPr>
          <p:cNvPr id="5" name="Footer Placeholder 4"/>
          <p:cNvSpPr>
            <a:spLocks noGrp="1"/>
          </p:cNvSpPr>
          <p:nvPr>
            <p:ph type="ftr" sz="quarter" idx="3"/>
          </p:nvPr>
        </p:nvSpPr>
        <p:spPr>
          <a:xfrm>
            <a:off x="4648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077200" y="6356352"/>
            <a:ext cx="3276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60EDB8-5305-433F-BE41-D7A86D811DB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9826464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3276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EEBAAA-29B5-4AF5-BC5F-7E580C29002D}" type="datetimeFigureOut">
              <a:rPr lang="en-US" smtClean="0">
                <a:solidFill>
                  <a:prstClr val="black">
                    <a:tint val="75000"/>
                  </a:prstClr>
                </a:solidFill>
              </a:rPr>
              <a:pPr/>
              <a:t>10/23/2017</a:t>
            </a:fld>
            <a:endParaRPr lang="en-US" dirty="0">
              <a:solidFill>
                <a:prstClr val="black">
                  <a:tint val="75000"/>
                </a:prstClr>
              </a:solidFill>
            </a:endParaRPr>
          </a:p>
        </p:txBody>
      </p:sp>
      <p:sp>
        <p:nvSpPr>
          <p:cNvPr id="5" name="Footer Placeholder 4"/>
          <p:cNvSpPr>
            <a:spLocks noGrp="1"/>
          </p:cNvSpPr>
          <p:nvPr>
            <p:ph type="ftr" sz="quarter" idx="3"/>
          </p:nvPr>
        </p:nvSpPr>
        <p:spPr>
          <a:xfrm>
            <a:off x="4648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077200" y="6356352"/>
            <a:ext cx="3276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60EDB8-5305-433F-BE41-D7A86D811DB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4723450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3276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EEBAAA-29B5-4AF5-BC5F-7E580C29002D}" type="datetimeFigureOut">
              <a:rPr lang="en-US" smtClean="0">
                <a:solidFill>
                  <a:prstClr val="black">
                    <a:tint val="75000"/>
                  </a:prstClr>
                </a:solidFill>
              </a:rPr>
              <a:pPr/>
              <a:t>10/23/2017</a:t>
            </a:fld>
            <a:endParaRPr lang="en-US" dirty="0">
              <a:solidFill>
                <a:prstClr val="black">
                  <a:tint val="75000"/>
                </a:prstClr>
              </a:solidFill>
            </a:endParaRPr>
          </a:p>
        </p:txBody>
      </p:sp>
      <p:sp>
        <p:nvSpPr>
          <p:cNvPr id="5" name="Footer Placeholder 4"/>
          <p:cNvSpPr>
            <a:spLocks noGrp="1"/>
          </p:cNvSpPr>
          <p:nvPr>
            <p:ph type="ftr" sz="quarter" idx="3"/>
          </p:nvPr>
        </p:nvSpPr>
        <p:spPr>
          <a:xfrm>
            <a:off x="4648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077200" y="6356352"/>
            <a:ext cx="3276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60EDB8-5305-433F-BE41-D7A86D811DB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0828601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2.png"/><Relationship Id="rId7" Type="http://schemas.openxmlformats.org/officeDocument/2006/relationships/diagramColors" Target="../diagrams/colors9.xml"/><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13.png"/><Relationship Id="rId7" Type="http://schemas.openxmlformats.org/officeDocument/2006/relationships/diagramQuickStyle" Target="../diagrams/quickStyle10.xml"/><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hyperlink" Target="http://www.lawyerscommittee.org/LetUsLearn" TargetMode="External"/><Relationship Id="rId9" Type="http://schemas.microsoft.com/office/2007/relationships/diagramDrawing" Target="../diagrams/drawing10.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notesSlide" Target="../notesSlides/notesSlide12.xml"/><Relationship Id="rId1" Type="http://schemas.openxmlformats.org/officeDocument/2006/relationships/slideLayout" Target="../slideLayouts/slideLayout23.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13.xml.rels><?xml version="1.0" encoding="UTF-8" standalone="yes"?>
<Relationships xmlns="http://schemas.openxmlformats.org/package/2006/relationships"><Relationship Id="rId8" Type="http://schemas.openxmlformats.org/officeDocument/2006/relationships/hyperlink" Target="https://sharemylesson.com/teaching-resource/faqs-about-immigration-status-educators-and-parents-290196" TargetMode="External"/><Relationship Id="rId13" Type="http://schemas.microsoft.com/office/2007/relationships/diagramDrawing" Target="../diagrams/drawing14.xml"/><Relationship Id="rId3" Type="http://schemas.openxmlformats.org/officeDocument/2006/relationships/diagramData" Target="../diagrams/data13.xml"/><Relationship Id="rId7" Type="http://schemas.microsoft.com/office/2007/relationships/diagramDrawing" Target="../diagrams/drawing13.xml"/><Relationship Id="rId12" Type="http://schemas.openxmlformats.org/officeDocument/2006/relationships/diagramColors" Target="../diagrams/colors14.xml"/><Relationship Id="rId2" Type="http://schemas.openxmlformats.org/officeDocument/2006/relationships/notesSlide" Target="../notesSlides/notesSlide13.xml"/><Relationship Id="rId1" Type="http://schemas.openxmlformats.org/officeDocument/2006/relationships/slideLayout" Target="../slideLayouts/slideLayout23.xml"/><Relationship Id="rId6" Type="http://schemas.openxmlformats.org/officeDocument/2006/relationships/diagramColors" Target="../diagrams/colors13.xml"/><Relationship Id="rId11" Type="http://schemas.openxmlformats.org/officeDocument/2006/relationships/diagramQuickStyle" Target="../diagrams/quickStyle14.xml"/><Relationship Id="rId5" Type="http://schemas.openxmlformats.org/officeDocument/2006/relationships/diagramQuickStyle" Target="../diagrams/quickStyle13.xml"/><Relationship Id="rId10" Type="http://schemas.openxmlformats.org/officeDocument/2006/relationships/diagramLayout" Target="../diagrams/layout14.xml"/><Relationship Id="rId4" Type="http://schemas.openxmlformats.org/officeDocument/2006/relationships/diagramLayout" Target="../diagrams/layout13.xml"/><Relationship Id="rId9" Type="http://schemas.openxmlformats.org/officeDocument/2006/relationships/diagramData" Target="../diagrams/data14.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16.xml"/><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2" Type="http://schemas.openxmlformats.org/officeDocument/2006/relationships/notesSlide" Target="../notesSlides/notesSlide14.xml"/><Relationship Id="rId1" Type="http://schemas.openxmlformats.org/officeDocument/2006/relationships/slideLayout" Target="../slideLayouts/slideLayout23.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18.xml"/><Relationship Id="rId3" Type="http://schemas.openxmlformats.org/officeDocument/2006/relationships/diagramData" Target="../diagrams/data17.xml"/><Relationship Id="rId7" Type="http://schemas.microsoft.com/office/2007/relationships/diagramDrawing" Target="../diagrams/drawing17.xml"/><Relationship Id="rId12" Type="http://schemas.microsoft.com/office/2007/relationships/diagramDrawing" Target="../diagrams/drawing18.xml"/><Relationship Id="rId2" Type="http://schemas.openxmlformats.org/officeDocument/2006/relationships/notesSlide" Target="../notesSlides/notesSlide15.xml"/><Relationship Id="rId1" Type="http://schemas.openxmlformats.org/officeDocument/2006/relationships/slideLayout" Target="../slideLayouts/slideLayout23.xml"/><Relationship Id="rId6" Type="http://schemas.openxmlformats.org/officeDocument/2006/relationships/diagramColors" Target="../diagrams/colors17.xml"/><Relationship Id="rId11" Type="http://schemas.openxmlformats.org/officeDocument/2006/relationships/diagramColors" Target="../diagrams/colors18.xml"/><Relationship Id="rId5" Type="http://schemas.openxmlformats.org/officeDocument/2006/relationships/diagramQuickStyle" Target="../diagrams/quickStyle17.xml"/><Relationship Id="rId10" Type="http://schemas.openxmlformats.org/officeDocument/2006/relationships/diagramQuickStyle" Target="../diagrams/quickStyle18.xml"/><Relationship Id="rId4" Type="http://schemas.openxmlformats.org/officeDocument/2006/relationships/diagramLayout" Target="../diagrams/layout17.xml"/><Relationship Id="rId9" Type="http://schemas.openxmlformats.org/officeDocument/2006/relationships/diagramLayout" Target="../diagrams/layout18.xml"/></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19.xml"/><Relationship Id="rId3" Type="http://schemas.openxmlformats.org/officeDocument/2006/relationships/image" Target="../media/image14.png"/><Relationship Id="rId7" Type="http://schemas.openxmlformats.org/officeDocument/2006/relationships/diagramLayout" Target="../diagrams/layout19.xml"/><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diagramData" Target="../diagrams/data19.xml"/><Relationship Id="rId5" Type="http://schemas.openxmlformats.org/officeDocument/2006/relationships/hyperlink" Target="http://www.lawyerscommittee.org/LetUsLearn" TargetMode="External"/><Relationship Id="rId10" Type="http://schemas.microsoft.com/office/2007/relationships/diagramDrawing" Target="../diagrams/drawing19.xml"/><Relationship Id="rId4" Type="http://schemas.openxmlformats.org/officeDocument/2006/relationships/image" Target="../media/image15.png"/><Relationship Id="rId9" Type="http://schemas.openxmlformats.org/officeDocument/2006/relationships/diagramColors" Target="../diagrams/colors19.xml"/></Relationships>
</file>

<file path=ppt/slides/_rels/slide17.xml.rels><?xml version="1.0" encoding="UTF-8" standalone="yes"?>
<Relationships xmlns="http://schemas.openxmlformats.org/package/2006/relationships"><Relationship Id="rId3" Type="http://schemas.openxmlformats.org/officeDocument/2006/relationships/hyperlink" Target="http://www.lawyerscommittee.org/LetUsLearn" TargetMode="External"/><Relationship Id="rId7" Type="http://schemas.openxmlformats.org/officeDocument/2006/relationships/hyperlink" Target="http://www.prepparents.org/" TargetMode="External"/><Relationship Id="rId2" Type="http://schemas.openxmlformats.org/officeDocument/2006/relationships/notesSlide" Target="../notesSlides/notesSlide17.xml"/><Relationship Id="rId1" Type="http://schemas.openxmlformats.org/officeDocument/2006/relationships/slideLayout" Target="../slideLayouts/slideLayout28.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5.gif"/></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6.jpeg"/><Relationship Id="rId7" Type="http://schemas.openxmlformats.org/officeDocument/2006/relationships/diagramQuickStyle" Target="../diagrams/quickStyle4.xml"/><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hyperlink" Target="https://www.justice.gov/crt/dear-colleague-letter-rights-all-children-enroll-public-schools" TargetMode="External"/><Relationship Id="rId9" Type="http://schemas.microsoft.com/office/2007/relationships/diagramDrawing" Target="../diagrams/drawing4.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7.jpeg"/><Relationship Id="rId7" Type="http://schemas.openxmlformats.org/officeDocument/2006/relationships/diagramQuickStyle" Target="../diagrams/quickStyle5.xml"/><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8.png"/><Relationship Id="rId9" Type="http://schemas.microsoft.com/office/2007/relationships/diagramDrawing" Target="../diagrams/drawing5.xml"/></Relationships>
</file>

<file path=ppt/slides/_rels/slide7.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hyperlink" Target="https://www.justice.gov/crt/dear-colleague-letter-rights-all-children-enroll-public-schools"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justice.gov/crt/dear-colleague-letter-rights-all-children-enroll-public-schools" TargetMode="Externa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diagramColors" Target="../diagrams/colors7.xml"/><Relationship Id="rId5" Type="http://schemas.openxmlformats.org/officeDocument/2006/relationships/diagramQuickStyle" Target="../diagrams/quickStyle7.xml"/><Relationship Id="rId10" Type="http://schemas.microsoft.com/office/2007/relationships/hdphoto" Target="../media/hdphoto1.wdp"/><Relationship Id="rId4" Type="http://schemas.openxmlformats.org/officeDocument/2006/relationships/diagramLayout" Target="../diagrams/layout7.xml"/><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diagramColors" Target="../diagrams/colors8.xml"/><Relationship Id="rId5" Type="http://schemas.openxmlformats.org/officeDocument/2006/relationships/diagramQuickStyle" Target="../diagrams/quickStyle8.xml"/><Relationship Id="rId10" Type="http://schemas.openxmlformats.org/officeDocument/2006/relationships/image" Target="../media/image8.png"/><Relationship Id="rId4" Type="http://schemas.openxmlformats.org/officeDocument/2006/relationships/diagramLayout" Target="../diagrams/layout8.xml"/><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1370" y="595745"/>
            <a:ext cx="11031980" cy="1347355"/>
          </a:xfrm>
        </p:spPr>
        <p:txBody>
          <a:bodyPr>
            <a:noAutofit/>
          </a:bodyPr>
          <a:lstStyle/>
          <a:p>
            <a:r>
              <a:rPr lang="en-US" sz="4400" b="1" dirty="0">
                <a:latin typeface="Segoe UI (Body)"/>
              </a:rPr>
              <a:t>Rights of </a:t>
            </a:r>
            <a:r>
              <a:rPr lang="en-US" sz="4400" b="1" dirty="0" smtClean="0">
                <a:latin typeface="Segoe UI (Body)"/>
              </a:rPr>
              <a:t>Immigrant </a:t>
            </a:r>
            <a:r>
              <a:rPr lang="en-US" sz="4400" b="1" dirty="0" smtClean="0">
                <a:latin typeface="Segoe UI (Body)"/>
              </a:rPr>
              <a:t>and Undocumented Children to Attend K-12 Public School</a:t>
            </a:r>
            <a:endParaRPr lang="en-US" sz="4400" b="1" dirty="0">
              <a:latin typeface="Segoe UI (Body)"/>
            </a:endParaRPr>
          </a:p>
        </p:txBody>
      </p:sp>
      <p:pic>
        <p:nvPicPr>
          <p:cNvPr id="5" name="Picture 4"/>
          <p:cNvPicPr>
            <a:picLocks noChangeAspect="1"/>
          </p:cNvPicPr>
          <p:nvPr/>
        </p:nvPicPr>
        <p:blipFill>
          <a:blip r:embed="rId3"/>
          <a:stretch>
            <a:fillRect/>
          </a:stretch>
        </p:blipFill>
        <p:spPr>
          <a:xfrm>
            <a:off x="6047360" y="4594316"/>
            <a:ext cx="2514707" cy="1198120"/>
          </a:xfrm>
          <a:prstGeom prst="rect">
            <a:avLst/>
          </a:prstGeom>
        </p:spPr>
      </p:pic>
      <p:pic>
        <p:nvPicPr>
          <p:cNvPr id="6" name="Picture 5"/>
          <p:cNvPicPr>
            <a:picLocks noChangeAspect="1"/>
          </p:cNvPicPr>
          <p:nvPr/>
        </p:nvPicPr>
        <p:blipFill>
          <a:blip r:embed="rId4"/>
          <a:stretch>
            <a:fillRect/>
          </a:stretch>
        </p:blipFill>
        <p:spPr>
          <a:xfrm>
            <a:off x="779597" y="4650072"/>
            <a:ext cx="4574993" cy="1086609"/>
          </a:xfrm>
          <a:prstGeom prst="rect">
            <a:avLst/>
          </a:prstGeom>
        </p:spPr>
      </p:pic>
      <p:sp>
        <p:nvSpPr>
          <p:cNvPr id="7" name="Subtitle 2"/>
          <p:cNvSpPr txBox="1">
            <a:spLocks/>
          </p:cNvSpPr>
          <p:nvPr/>
        </p:nvSpPr>
        <p:spPr>
          <a:xfrm>
            <a:off x="691109" y="2563968"/>
            <a:ext cx="8777358" cy="175337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2400" b="1" dirty="0" smtClean="0">
                <a:solidFill>
                  <a:srgbClr val="E7E6E6">
                    <a:lumMod val="10000"/>
                  </a:srgbClr>
                </a:solidFill>
                <a:latin typeface="Segoe UI (Body)"/>
                <a:cs typeface="Segoe UI Semilight" panose="020B0402040204020203" pitchFamily="34" charset="0"/>
              </a:rPr>
              <a:t>David Grau</a:t>
            </a:r>
          </a:p>
          <a:p>
            <a:pPr marL="0" indent="0">
              <a:lnSpc>
                <a:spcPct val="120000"/>
              </a:lnSpc>
              <a:spcBef>
                <a:spcPts val="0"/>
              </a:spcBef>
              <a:buFont typeface="Arial" panose="020B0604020202020204" pitchFamily="34" charset="0"/>
              <a:buNone/>
            </a:pPr>
            <a:r>
              <a:rPr lang="en-US" sz="2400" dirty="0" smtClean="0">
                <a:solidFill>
                  <a:srgbClr val="E7E6E6">
                    <a:lumMod val="10000"/>
                  </a:srgbClr>
                </a:solidFill>
                <a:latin typeface="Segoe UI Semilight" panose="020B0402040204020203" pitchFamily="34" charset="0"/>
                <a:cs typeface="Segoe UI Semilight" panose="020B0402040204020203" pitchFamily="34" charset="0"/>
              </a:rPr>
              <a:t>Associate Counsel and Legal Fellow</a:t>
            </a:r>
            <a:endParaRPr lang="en-US" sz="2400" dirty="0">
              <a:solidFill>
                <a:srgbClr val="E7E6E6">
                  <a:lumMod val="10000"/>
                </a:srgbClr>
              </a:solidFill>
              <a:latin typeface="Segoe UI Semilight" panose="020B0402040204020203" pitchFamily="34" charset="0"/>
              <a:cs typeface="Segoe UI Semilight" panose="020B0402040204020203" pitchFamily="34" charset="0"/>
            </a:endParaRPr>
          </a:p>
          <a:p>
            <a:pPr marL="0" indent="0">
              <a:lnSpc>
                <a:spcPct val="120000"/>
              </a:lnSpc>
              <a:spcBef>
                <a:spcPts val="0"/>
              </a:spcBef>
              <a:buFont typeface="Arial" panose="020B0604020202020204" pitchFamily="34" charset="0"/>
              <a:buNone/>
            </a:pPr>
            <a:r>
              <a:rPr lang="en-US" sz="2400" i="1" dirty="0">
                <a:solidFill>
                  <a:srgbClr val="E7E6E6">
                    <a:lumMod val="10000"/>
                  </a:srgbClr>
                </a:solidFill>
                <a:latin typeface="+mj-lt"/>
                <a:cs typeface="Segoe UI Semilight" panose="020B0402040204020203" pitchFamily="34" charset="0"/>
              </a:rPr>
              <a:t>Educational Opportunities Project </a:t>
            </a:r>
          </a:p>
          <a:p>
            <a:pPr marL="0" indent="0">
              <a:lnSpc>
                <a:spcPct val="120000"/>
              </a:lnSpc>
              <a:spcBef>
                <a:spcPts val="0"/>
              </a:spcBef>
              <a:buFont typeface="Arial" panose="020B0604020202020204" pitchFamily="34" charset="0"/>
              <a:buNone/>
            </a:pPr>
            <a:r>
              <a:rPr lang="en-US" sz="2400" i="1" dirty="0" smtClean="0">
                <a:solidFill>
                  <a:srgbClr val="E7E6E6">
                    <a:lumMod val="10000"/>
                  </a:srgbClr>
                </a:solidFill>
                <a:latin typeface="+mj-lt"/>
                <a:cs typeface="Segoe UI Semilight" panose="020B0402040204020203" pitchFamily="34" charset="0"/>
              </a:rPr>
              <a:t>Lawyers</a:t>
            </a:r>
            <a:r>
              <a:rPr lang="en-US" sz="2400" i="1" dirty="0">
                <a:solidFill>
                  <a:srgbClr val="E7E6E6">
                    <a:lumMod val="10000"/>
                  </a:srgbClr>
                </a:solidFill>
                <a:latin typeface="+mj-lt"/>
                <a:cs typeface="Segoe UI Semilight" panose="020B0402040204020203" pitchFamily="34" charset="0"/>
              </a:rPr>
              <a:t>’ </a:t>
            </a:r>
            <a:r>
              <a:rPr lang="en-US" sz="2400" i="1" dirty="0" smtClean="0">
                <a:solidFill>
                  <a:srgbClr val="E7E6E6">
                    <a:lumMod val="10000"/>
                  </a:srgbClr>
                </a:solidFill>
                <a:latin typeface="+mj-lt"/>
                <a:cs typeface="Segoe UI Semilight" panose="020B0402040204020203" pitchFamily="34" charset="0"/>
              </a:rPr>
              <a:t>Committee </a:t>
            </a:r>
            <a:r>
              <a:rPr lang="en-US" sz="2400" i="1" dirty="0">
                <a:solidFill>
                  <a:srgbClr val="E7E6E6">
                    <a:lumMod val="10000"/>
                  </a:srgbClr>
                </a:solidFill>
                <a:latin typeface="+mj-lt"/>
                <a:cs typeface="Segoe UI Semilight" panose="020B0402040204020203" pitchFamily="34" charset="0"/>
              </a:rPr>
              <a:t>For Civil Rights Under </a:t>
            </a:r>
            <a:r>
              <a:rPr lang="en-US" sz="2400" i="1" dirty="0" smtClean="0">
                <a:solidFill>
                  <a:srgbClr val="E7E6E6">
                    <a:lumMod val="10000"/>
                  </a:srgbClr>
                </a:solidFill>
                <a:latin typeface="+mj-lt"/>
                <a:cs typeface="Segoe UI Semilight" panose="020B0402040204020203" pitchFamily="34" charset="0"/>
              </a:rPr>
              <a:t>Law</a:t>
            </a:r>
            <a:endParaRPr lang="en-US" sz="2400" i="1" dirty="0">
              <a:solidFill>
                <a:srgbClr val="E7E6E6">
                  <a:lumMod val="10000"/>
                </a:srgbClr>
              </a:solidFill>
              <a:latin typeface="+mj-lt"/>
              <a:cs typeface="Segoe UI Semilight" panose="020B0402040204020203" pitchFamily="34" charset="0"/>
            </a:endParaRPr>
          </a:p>
        </p:txBody>
      </p:sp>
    </p:spTree>
    <p:extLst>
      <p:ext uri="{BB962C8B-B14F-4D97-AF65-F5344CB8AC3E}">
        <p14:creationId xmlns:p14="http://schemas.microsoft.com/office/powerpoint/2010/main" val="5345856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038626" y="477119"/>
            <a:ext cx="9964951" cy="707446"/>
          </a:xfrm>
        </p:spPr>
        <p:txBody>
          <a:bodyPr>
            <a:noAutofit/>
          </a:bodyPr>
          <a:lstStyle/>
          <a:p>
            <a:r>
              <a:rPr lang="en-US" sz="3600" b="1" dirty="0" smtClean="0">
                <a:latin typeface="+mn-lt"/>
              </a:rPr>
              <a:t>Common Issues</a:t>
            </a:r>
            <a:endParaRPr lang="en-US" sz="3600" b="1" dirty="0">
              <a:latin typeface="+mn-lt"/>
            </a:endParaRPr>
          </a:p>
        </p:txBody>
      </p:sp>
      <p:sp>
        <p:nvSpPr>
          <p:cNvPr id="7" name="Content Placeholder 2"/>
          <p:cNvSpPr txBox="1">
            <a:spLocks/>
          </p:cNvSpPr>
          <p:nvPr/>
        </p:nvSpPr>
        <p:spPr>
          <a:xfrm>
            <a:off x="2038627" y="1351118"/>
            <a:ext cx="6975277" cy="5003590"/>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ct val="30000"/>
              </a:spcBef>
              <a:buFont typeface="Arial" panose="020B0604020202020204" pitchFamily="34" charset="0"/>
              <a:buNone/>
              <a:defRPr sz="2800" b="0" kern="1200">
                <a:solidFill>
                  <a:schemeClr val="bg2">
                    <a:lumMod val="25000"/>
                  </a:schemeClr>
                </a:solidFill>
                <a:latin typeface="+mj-lt"/>
                <a:ea typeface="+mn-ea"/>
                <a:cs typeface="+mn-cs"/>
              </a:defRPr>
            </a:lvl1pPr>
            <a:lvl2pPr marL="457200" indent="0" algn="l" defTabSz="914400" rtl="0" eaLnBrk="1" latinLnBrk="0" hangingPunct="1">
              <a:lnSpc>
                <a:spcPct val="90000"/>
              </a:lnSpc>
              <a:spcBef>
                <a:spcPct val="3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ct val="3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ct val="3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ct val="3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ct val="3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ct val="3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ct val="3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ct val="30000"/>
              </a:spcBef>
              <a:buFont typeface="Arial" panose="020B0604020202020204" pitchFamily="34" charset="0"/>
              <a:buNone/>
              <a:defRPr sz="1600" b="1" kern="1200">
                <a:solidFill>
                  <a:schemeClr val="tx1"/>
                </a:solidFill>
                <a:latin typeface="+mn-lt"/>
                <a:ea typeface="+mn-ea"/>
                <a:cs typeface="+mn-cs"/>
              </a:defRPr>
            </a:lvl9pPr>
          </a:lstStyle>
          <a:p>
            <a:pPr marL="457200" indent="-457200">
              <a:buFont typeface="Arial" panose="020B0604020202020204" pitchFamily="34" charset="0"/>
              <a:buChar char="•"/>
            </a:pPr>
            <a:r>
              <a:rPr lang="en-US" sz="3200" dirty="0" smtClean="0">
                <a:latin typeface="Segoe UI Semilight" panose="020B0402040204020203" pitchFamily="34" charset="0"/>
                <a:cs typeface="Segoe UI Semilight" panose="020B0402040204020203" pitchFamily="34" charset="0"/>
              </a:rPr>
              <a:t>Other common enrollment issues concern:</a:t>
            </a:r>
          </a:p>
          <a:p>
            <a:pPr marL="914400" lvl="1" indent="-457200">
              <a:buSzPct val="60000"/>
              <a:buFont typeface="Courier New" panose="02070309020205020404" pitchFamily="49" charset="0"/>
              <a:buChar char="o"/>
            </a:pPr>
            <a:r>
              <a:rPr lang="en-US" sz="3200" b="0" dirty="0" smtClean="0">
                <a:latin typeface="Segoe UI Semilight" panose="020B0402040204020203" pitchFamily="34" charset="0"/>
                <a:cs typeface="Segoe UI Semilight" panose="020B0402040204020203" pitchFamily="34" charset="0"/>
              </a:rPr>
              <a:t>Parents with limited English proficiency,</a:t>
            </a:r>
          </a:p>
          <a:p>
            <a:pPr marL="914400" lvl="1" indent="-457200">
              <a:buSzPct val="60000"/>
              <a:buFont typeface="Courier New" panose="02070309020205020404" pitchFamily="49" charset="0"/>
              <a:buChar char="o"/>
            </a:pPr>
            <a:r>
              <a:rPr lang="en-US" sz="3200" b="0" dirty="0" smtClean="0">
                <a:latin typeface="Segoe UI Semilight" panose="020B0402040204020203" pitchFamily="34" charset="0"/>
                <a:cs typeface="Segoe UI Semilight" panose="020B0402040204020203" pitchFamily="34" charset="0"/>
              </a:rPr>
              <a:t>Refugee students,</a:t>
            </a:r>
          </a:p>
          <a:p>
            <a:pPr marL="914400" lvl="1" indent="-457200">
              <a:buSzPct val="60000"/>
              <a:buFont typeface="Courier New" panose="02070309020205020404" pitchFamily="49" charset="0"/>
              <a:buChar char="o"/>
            </a:pPr>
            <a:r>
              <a:rPr lang="en-US" sz="3200" b="0" dirty="0" smtClean="0">
                <a:latin typeface="Segoe UI Semilight" panose="020B0402040204020203" pitchFamily="34" charset="0"/>
                <a:cs typeface="Segoe UI Semilight" panose="020B0402040204020203" pitchFamily="34" charset="0"/>
              </a:rPr>
              <a:t>Homeless students.</a:t>
            </a:r>
            <a:endParaRPr lang="en-US" sz="3200" dirty="0" smtClean="0">
              <a:latin typeface="Segoe UI Semilight" panose="020B0402040204020203" pitchFamily="34" charset="0"/>
              <a:cs typeface="Segoe UI Semilight" panose="020B0402040204020203" pitchFamily="34" charset="0"/>
            </a:endParaRPr>
          </a:p>
          <a:p>
            <a:pPr marL="914400" lvl="1" indent="-457200">
              <a:buSzPct val="60000"/>
              <a:buFont typeface="Courier New" panose="02070309020205020404" pitchFamily="49" charset="0"/>
              <a:buChar char="o"/>
            </a:pPr>
            <a:endParaRPr lang="en-US" sz="3200" dirty="0" smtClean="0">
              <a:latin typeface="Segoe UI Semilight" panose="020B0402040204020203" pitchFamily="34" charset="0"/>
              <a:cs typeface="Segoe UI Semilight" panose="020B0402040204020203" pitchFamily="34" charset="0"/>
            </a:endParaRPr>
          </a:p>
        </p:txBody>
      </p:sp>
      <p:pic>
        <p:nvPicPr>
          <p:cNvPr id="11" name="Picture 10"/>
          <p:cNvPicPr>
            <a:picLocks noChangeAspect="1"/>
          </p:cNvPicPr>
          <p:nvPr/>
        </p:nvPicPr>
        <p:blipFill>
          <a:blip r:embed="rId3"/>
          <a:stretch>
            <a:fillRect/>
          </a:stretch>
        </p:blipFill>
        <p:spPr>
          <a:xfrm>
            <a:off x="8493883" y="2833996"/>
            <a:ext cx="3428049" cy="2037833"/>
          </a:xfrm>
          <a:prstGeom prst="rect">
            <a:avLst/>
          </a:prstGeom>
        </p:spPr>
      </p:pic>
      <p:graphicFrame>
        <p:nvGraphicFramePr>
          <p:cNvPr id="14" name="Diagram 13"/>
          <p:cNvGraphicFramePr/>
          <p:nvPr>
            <p:extLst>
              <p:ext uri="{D42A27DB-BD31-4B8C-83A1-F6EECF244321}">
                <p14:modId xmlns:p14="http://schemas.microsoft.com/office/powerpoint/2010/main" val="4105784098"/>
              </p:ext>
            </p:extLst>
          </p:nvPr>
        </p:nvGraphicFramePr>
        <p:xfrm>
          <a:off x="1" y="235527"/>
          <a:ext cx="1831952" cy="63361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781885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038626" y="477119"/>
            <a:ext cx="9964951" cy="707446"/>
          </a:xfrm>
        </p:spPr>
        <p:txBody>
          <a:bodyPr>
            <a:noAutofit/>
          </a:bodyPr>
          <a:lstStyle/>
          <a:p>
            <a:r>
              <a:rPr lang="en-US" sz="3600" b="1" dirty="0" smtClean="0">
                <a:latin typeface="+mn-lt"/>
              </a:rPr>
              <a:t>FAQ for Educators and Parents</a:t>
            </a:r>
            <a:endParaRPr lang="en-US" sz="3600" b="1" dirty="0">
              <a:latin typeface="+mn-lt"/>
            </a:endParaRPr>
          </a:p>
        </p:txBody>
      </p:sp>
      <p:grpSp>
        <p:nvGrpSpPr>
          <p:cNvPr id="7" name="Group 6"/>
          <p:cNvGrpSpPr/>
          <p:nvPr/>
        </p:nvGrpSpPr>
        <p:grpSpPr>
          <a:xfrm>
            <a:off x="4586694" y="1405716"/>
            <a:ext cx="4867023" cy="3579239"/>
            <a:chOff x="3601185" y="1405716"/>
            <a:chExt cx="6757462" cy="5165966"/>
          </a:xfrm>
        </p:grpSpPr>
        <p:pic>
          <p:nvPicPr>
            <p:cNvPr id="3" name="Picture 2"/>
            <p:cNvPicPr>
              <a:picLocks noChangeAspect="1"/>
            </p:cNvPicPr>
            <p:nvPr/>
          </p:nvPicPr>
          <p:blipFill rotWithShape="1">
            <a:blip r:embed="rId3"/>
            <a:srcRect t="3496" r="22732" b="3870"/>
            <a:stretch/>
          </p:blipFill>
          <p:spPr>
            <a:xfrm>
              <a:off x="3601185" y="1405716"/>
              <a:ext cx="6757462" cy="5063320"/>
            </a:xfrm>
            <a:prstGeom prst="rect">
              <a:avLst/>
            </a:prstGeom>
          </p:spPr>
        </p:pic>
        <p:sp>
          <p:nvSpPr>
            <p:cNvPr id="4" name="Flowchart: Alternate Process 3"/>
            <p:cNvSpPr/>
            <p:nvPr/>
          </p:nvSpPr>
          <p:spPr>
            <a:xfrm>
              <a:off x="6933062" y="4326340"/>
              <a:ext cx="1965277" cy="2245342"/>
            </a:xfrm>
            <a:prstGeom prst="flowChartAlternateProcess">
              <a:avLst/>
            </a:prstGeom>
            <a:noFill/>
            <a:ln w="127000">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ight Arrow 4"/>
            <p:cNvSpPr/>
            <p:nvPr/>
          </p:nvSpPr>
          <p:spPr>
            <a:xfrm rot="2416969">
              <a:off x="5052755" y="3041912"/>
              <a:ext cx="1991380" cy="1183669"/>
            </a:xfrm>
            <a:prstGeom prst="rightArrow">
              <a:avLst>
                <a:gd name="adj1" fmla="val 44872"/>
                <a:gd name="adj2" fmla="val 50000"/>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Content Placeholder 2"/>
          <p:cNvSpPr txBox="1">
            <a:spLocks/>
          </p:cNvSpPr>
          <p:nvPr/>
        </p:nvSpPr>
        <p:spPr>
          <a:xfrm>
            <a:off x="3170970" y="5141967"/>
            <a:ext cx="7693202" cy="1223709"/>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ct val="30000"/>
              </a:spcBef>
              <a:buFont typeface="Arial" panose="020B0604020202020204" pitchFamily="34" charset="0"/>
              <a:buNone/>
              <a:defRPr sz="2800" b="0" kern="1200">
                <a:solidFill>
                  <a:schemeClr val="bg2">
                    <a:lumMod val="25000"/>
                  </a:schemeClr>
                </a:solidFill>
                <a:latin typeface="+mj-lt"/>
                <a:ea typeface="+mn-ea"/>
                <a:cs typeface="+mn-cs"/>
              </a:defRPr>
            </a:lvl1pPr>
            <a:lvl2pPr marL="457200" indent="0" algn="l" defTabSz="914400" rtl="0" eaLnBrk="1" latinLnBrk="0" hangingPunct="1">
              <a:lnSpc>
                <a:spcPct val="90000"/>
              </a:lnSpc>
              <a:spcBef>
                <a:spcPct val="3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ct val="3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ct val="3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ct val="3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ct val="3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ct val="3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ct val="3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ct val="30000"/>
              </a:spcBef>
              <a:buFont typeface="Arial" panose="020B0604020202020204" pitchFamily="34" charset="0"/>
              <a:buNone/>
              <a:defRPr sz="1600" b="1" kern="1200">
                <a:solidFill>
                  <a:schemeClr val="tx1"/>
                </a:solidFill>
                <a:latin typeface="+mn-lt"/>
                <a:ea typeface="+mn-ea"/>
                <a:cs typeface="+mn-cs"/>
              </a:defRPr>
            </a:lvl9pPr>
          </a:lstStyle>
          <a:p>
            <a:pPr marL="457200" indent="-457200">
              <a:buFont typeface="Arial" panose="020B0604020202020204" pitchFamily="34" charset="0"/>
              <a:buChar char="•"/>
            </a:pPr>
            <a:r>
              <a:rPr lang="en-US" sz="3200" dirty="0" smtClean="0">
                <a:latin typeface="Segoe UI Semilight" panose="020B0402040204020203" pitchFamily="34" charset="0"/>
                <a:cs typeface="Segoe UI Semilight" panose="020B0402040204020203" pitchFamily="34" charset="0"/>
                <a:hlinkClick r:id="rId4"/>
              </a:rPr>
              <a:t>www.ShareMyLesson.com/Immigration</a:t>
            </a:r>
          </a:p>
          <a:p>
            <a:endParaRPr lang="en-US" sz="1400" dirty="0" smtClean="0">
              <a:latin typeface="Segoe UI Semilight" panose="020B0402040204020203" pitchFamily="34" charset="0"/>
              <a:cs typeface="Segoe UI Semilight" panose="020B0402040204020203" pitchFamily="34" charset="0"/>
              <a:hlinkClick r:id="rId4"/>
            </a:endParaRPr>
          </a:p>
          <a:p>
            <a:pPr marL="457200" indent="-457200">
              <a:buFont typeface="Arial" panose="020B0604020202020204" pitchFamily="34" charset="0"/>
              <a:buChar char="•"/>
            </a:pPr>
            <a:r>
              <a:rPr lang="en-US" sz="3200" dirty="0" smtClean="0">
                <a:latin typeface="Segoe UI Semilight" panose="020B0402040204020203" pitchFamily="34" charset="0"/>
                <a:cs typeface="Segoe UI Semilight" panose="020B0402040204020203" pitchFamily="34" charset="0"/>
                <a:hlinkClick r:id="rId4"/>
              </a:rPr>
              <a:t>www.LawyersCommittee.org/LetUsLearn</a:t>
            </a:r>
            <a:endParaRPr lang="en-US" sz="3200" dirty="0" smtClean="0">
              <a:latin typeface="Segoe UI Semilight" panose="020B0402040204020203" pitchFamily="34" charset="0"/>
              <a:cs typeface="Segoe UI Semilight" panose="020B0402040204020203" pitchFamily="34" charset="0"/>
            </a:endParaRPr>
          </a:p>
          <a:p>
            <a:pPr marL="457200" indent="-457200">
              <a:buFont typeface="Arial" panose="020B0604020202020204" pitchFamily="34" charset="0"/>
              <a:buChar char="•"/>
            </a:pPr>
            <a:endParaRPr lang="en-US" sz="3200" dirty="0" smtClean="0">
              <a:latin typeface="Segoe UI Semilight" panose="020B0402040204020203" pitchFamily="34" charset="0"/>
              <a:cs typeface="Segoe UI Semilight" panose="020B0402040204020203" pitchFamily="34" charset="0"/>
            </a:endParaRPr>
          </a:p>
        </p:txBody>
      </p:sp>
      <p:graphicFrame>
        <p:nvGraphicFramePr>
          <p:cNvPr id="14" name="Diagram 13"/>
          <p:cNvGraphicFramePr/>
          <p:nvPr>
            <p:extLst>
              <p:ext uri="{D42A27DB-BD31-4B8C-83A1-F6EECF244321}">
                <p14:modId xmlns:p14="http://schemas.microsoft.com/office/powerpoint/2010/main" val="3379164879"/>
              </p:ext>
            </p:extLst>
          </p:nvPr>
        </p:nvGraphicFramePr>
        <p:xfrm>
          <a:off x="1" y="235527"/>
          <a:ext cx="1831952" cy="633615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8547063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7"/>
          <p:cNvGraphicFramePr>
            <a:graphicFrameLocks noGrp="1"/>
          </p:cNvGraphicFramePr>
          <p:nvPr>
            <p:ph sz="half" idx="2"/>
            <p:extLst>
              <p:ext uri="{D42A27DB-BD31-4B8C-83A1-F6EECF244321}">
                <p14:modId xmlns:p14="http://schemas.microsoft.com/office/powerpoint/2010/main" val="1197011589"/>
              </p:ext>
            </p:extLst>
          </p:nvPr>
        </p:nvGraphicFramePr>
        <p:xfrm>
          <a:off x="3036860" y="1631026"/>
          <a:ext cx="7507838" cy="46476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 Placeholder 1"/>
          <p:cNvSpPr txBox="1">
            <a:spLocks/>
          </p:cNvSpPr>
          <p:nvPr/>
        </p:nvSpPr>
        <p:spPr>
          <a:xfrm>
            <a:off x="2038626" y="477119"/>
            <a:ext cx="9964951" cy="707446"/>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ct val="30000"/>
              </a:spcBef>
              <a:buFont typeface="Arial" panose="020B0604020202020204" pitchFamily="34" charset="0"/>
              <a:buNone/>
              <a:defRPr sz="2800" b="0" kern="1200">
                <a:solidFill>
                  <a:schemeClr val="bg2">
                    <a:lumMod val="25000"/>
                  </a:schemeClr>
                </a:solidFill>
                <a:latin typeface="+mj-lt"/>
                <a:ea typeface="+mn-ea"/>
                <a:cs typeface="+mn-cs"/>
              </a:defRPr>
            </a:lvl1pPr>
            <a:lvl2pPr marL="457200" indent="0" algn="l" defTabSz="914400" rtl="0" eaLnBrk="1" latinLnBrk="0" hangingPunct="1">
              <a:lnSpc>
                <a:spcPct val="90000"/>
              </a:lnSpc>
              <a:spcBef>
                <a:spcPct val="3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ct val="3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ct val="3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ct val="3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ct val="3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ct val="3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ct val="3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ct val="30000"/>
              </a:spcBef>
              <a:buFont typeface="Arial" panose="020B0604020202020204" pitchFamily="34" charset="0"/>
              <a:buNone/>
              <a:defRPr sz="1600" b="1" kern="1200">
                <a:solidFill>
                  <a:schemeClr val="tx1"/>
                </a:solidFill>
                <a:latin typeface="+mn-lt"/>
                <a:ea typeface="+mn-ea"/>
                <a:cs typeface="+mn-cs"/>
              </a:defRPr>
            </a:lvl9pPr>
          </a:lstStyle>
          <a:p>
            <a:r>
              <a:rPr lang="en-US" sz="3600" b="1" dirty="0" smtClean="0">
                <a:latin typeface="+mn-lt"/>
              </a:rPr>
              <a:t>What Can You Do?</a:t>
            </a:r>
            <a:endParaRPr lang="en-US" sz="3600" b="1" dirty="0">
              <a:latin typeface="+mn-lt"/>
            </a:endParaRPr>
          </a:p>
        </p:txBody>
      </p:sp>
      <p:graphicFrame>
        <p:nvGraphicFramePr>
          <p:cNvPr id="11" name="Diagram 10"/>
          <p:cNvGraphicFramePr/>
          <p:nvPr>
            <p:extLst>
              <p:ext uri="{D42A27DB-BD31-4B8C-83A1-F6EECF244321}">
                <p14:modId xmlns:p14="http://schemas.microsoft.com/office/powerpoint/2010/main" val="1359494847"/>
              </p:ext>
            </p:extLst>
          </p:nvPr>
        </p:nvGraphicFramePr>
        <p:xfrm>
          <a:off x="1" y="235527"/>
          <a:ext cx="1831952" cy="633615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7197615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Content Placeholder 7"/>
          <p:cNvGraphicFramePr>
            <a:graphicFrameLocks noGrp="1"/>
          </p:cNvGraphicFramePr>
          <p:nvPr>
            <p:ph sz="half" idx="2"/>
            <p:extLst>
              <p:ext uri="{D42A27DB-BD31-4B8C-83A1-F6EECF244321}">
                <p14:modId xmlns:p14="http://schemas.microsoft.com/office/powerpoint/2010/main" val="1776014592"/>
              </p:ext>
            </p:extLst>
          </p:nvPr>
        </p:nvGraphicFramePr>
        <p:xfrm>
          <a:off x="3036860" y="1631026"/>
          <a:ext cx="7507838" cy="46476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ounded Rectangle 11"/>
          <p:cNvSpPr/>
          <p:nvPr/>
        </p:nvSpPr>
        <p:spPr>
          <a:xfrm>
            <a:off x="5617588" y="1622434"/>
            <a:ext cx="4941858" cy="4663440"/>
          </a:xfrm>
          <a:prstGeom prst="roundRect">
            <a:avLst>
              <a:gd name="adj" fmla="val 10000"/>
            </a:avLst>
          </a:prstGeom>
          <a:ln>
            <a:noFill/>
          </a:ln>
        </p:spPr>
        <p:style>
          <a:lnRef idx="1">
            <a:schemeClr val="accent6"/>
          </a:lnRef>
          <a:fillRef idx="3">
            <a:schemeClr val="accent6"/>
          </a:fillRef>
          <a:effectRef idx="2">
            <a:schemeClr val="accent6"/>
          </a:effectRef>
          <a:fontRef idx="minor">
            <a:schemeClr val="dk1">
              <a:hueOff val="0"/>
              <a:satOff val="0"/>
              <a:lumOff val="0"/>
              <a:alphaOff val="0"/>
            </a:schemeClr>
          </a:fontRef>
        </p:style>
      </p:sp>
      <p:sp>
        <p:nvSpPr>
          <p:cNvPr id="2" name="Rectangle 1"/>
          <p:cNvSpPr/>
          <p:nvPr/>
        </p:nvSpPr>
        <p:spPr>
          <a:xfrm>
            <a:off x="1831953" y="6278657"/>
            <a:ext cx="10360048" cy="523220"/>
          </a:xfrm>
          <a:prstGeom prst="rect">
            <a:avLst/>
          </a:prstGeom>
        </p:spPr>
        <p:txBody>
          <a:bodyPr wrap="square">
            <a:spAutoFit/>
          </a:bodyPr>
          <a:lstStyle/>
          <a:p>
            <a:pPr algn="r"/>
            <a:r>
              <a:rPr lang="en-US" sz="1400" dirty="0" smtClean="0">
                <a:latin typeface="Segoe UI Semilight" panose="020B0402040204020203" pitchFamily="34" charset="0"/>
                <a:cs typeface="Segoe UI Semilight" panose="020B0402040204020203" pitchFamily="34" charset="0"/>
              </a:rPr>
              <a:t>Know Your Rights flyer for parents available at </a:t>
            </a:r>
          </a:p>
          <a:p>
            <a:pPr algn="r"/>
            <a:r>
              <a:rPr lang="en-US" sz="1400" dirty="0" smtClean="0">
                <a:latin typeface="Segoe UI Semilight" panose="020B0402040204020203" pitchFamily="34" charset="0"/>
                <a:cs typeface="Segoe UI Semilight" panose="020B0402040204020203" pitchFamily="34" charset="0"/>
                <a:hlinkClick r:id="rId8"/>
              </a:rPr>
              <a:t>https</a:t>
            </a:r>
            <a:r>
              <a:rPr lang="en-US" sz="1400" dirty="0">
                <a:latin typeface="Segoe UI Semilight" panose="020B0402040204020203" pitchFamily="34" charset="0"/>
                <a:cs typeface="Segoe UI Semilight" panose="020B0402040204020203" pitchFamily="34" charset="0"/>
                <a:hlinkClick r:id="rId8"/>
              </a:rPr>
              <a:t>://</a:t>
            </a:r>
            <a:r>
              <a:rPr lang="en-US" sz="1400" dirty="0" smtClean="0">
                <a:latin typeface="Segoe UI Semilight" panose="020B0402040204020203" pitchFamily="34" charset="0"/>
                <a:cs typeface="Segoe UI Semilight" panose="020B0402040204020203" pitchFamily="34" charset="0"/>
                <a:hlinkClick r:id="rId8"/>
              </a:rPr>
              <a:t>sharemylesson.com/teaching-resource/faqs-about-immigration-status-educators-and-parents-290196</a:t>
            </a:r>
            <a:r>
              <a:rPr lang="en-US" sz="1400" dirty="0" smtClean="0">
                <a:latin typeface="Segoe UI Semilight" panose="020B0402040204020203" pitchFamily="34" charset="0"/>
                <a:cs typeface="Segoe UI Semilight" panose="020B0402040204020203" pitchFamily="34" charset="0"/>
              </a:rPr>
              <a:t>.</a:t>
            </a:r>
            <a:endParaRPr lang="en-US" sz="1400" dirty="0">
              <a:latin typeface="Segoe UI Semilight" panose="020B0402040204020203" pitchFamily="34" charset="0"/>
              <a:cs typeface="Segoe UI Semilight" panose="020B0402040204020203" pitchFamily="34" charset="0"/>
            </a:endParaRPr>
          </a:p>
        </p:txBody>
      </p:sp>
      <p:sp>
        <p:nvSpPr>
          <p:cNvPr id="40" name="Text Placeholder 1"/>
          <p:cNvSpPr txBox="1">
            <a:spLocks/>
          </p:cNvSpPr>
          <p:nvPr/>
        </p:nvSpPr>
        <p:spPr>
          <a:xfrm>
            <a:off x="2038626" y="477119"/>
            <a:ext cx="9964951" cy="707446"/>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ct val="30000"/>
              </a:spcBef>
              <a:buFont typeface="Arial" panose="020B0604020202020204" pitchFamily="34" charset="0"/>
              <a:buNone/>
              <a:defRPr sz="2800" b="0" kern="1200">
                <a:solidFill>
                  <a:schemeClr val="bg2">
                    <a:lumMod val="25000"/>
                  </a:schemeClr>
                </a:solidFill>
                <a:latin typeface="+mj-lt"/>
                <a:ea typeface="+mn-ea"/>
                <a:cs typeface="+mn-cs"/>
              </a:defRPr>
            </a:lvl1pPr>
            <a:lvl2pPr marL="457200" indent="0" algn="l" defTabSz="914400" rtl="0" eaLnBrk="1" latinLnBrk="0" hangingPunct="1">
              <a:lnSpc>
                <a:spcPct val="90000"/>
              </a:lnSpc>
              <a:spcBef>
                <a:spcPct val="3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ct val="3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ct val="3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ct val="3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ct val="3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ct val="3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ct val="3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ct val="30000"/>
              </a:spcBef>
              <a:buFont typeface="Arial" panose="020B0604020202020204" pitchFamily="34" charset="0"/>
              <a:buNone/>
              <a:defRPr sz="1600" b="1" kern="1200">
                <a:solidFill>
                  <a:schemeClr val="tx1"/>
                </a:solidFill>
                <a:latin typeface="+mn-lt"/>
                <a:ea typeface="+mn-ea"/>
                <a:cs typeface="+mn-cs"/>
              </a:defRPr>
            </a:lvl9pPr>
          </a:lstStyle>
          <a:p>
            <a:r>
              <a:rPr lang="en-US" sz="3600" b="1" dirty="0" smtClean="0">
                <a:latin typeface="+mn-lt"/>
              </a:rPr>
              <a:t>What Can You Do?</a:t>
            </a:r>
            <a:endParaRPr lang="en-US" sz="3600" b="1" dirty="0">
              <a:latin typeface="+mn-lt"/>
            </a:endParaRPr>
          </a:p>
        </p:txBody>
      </p:sp>
      <p:graphicFrame>
        <p:nvGraphicFramePr>
          <p:cNvPr id="42" name="Diagram 41"/>
          <p:cNvGraphicFramePr/>
          <p:nvPr>
            <p:extLst>
              <p:ext uri="{D42A27DB-BD31-4B8C-83A1-F6EECF244321}">
                <p14:modId xmlns:p14="http://schemas.microsoft.com/office/powerpoint/2010/main" val="1824651568"/>
              </p:ext>
            </p:extLst>
          </p:nvPr>
        </p:nvGraphicFramePr>
        <p:xfrm>
          <a:off x="1" y="235527"/>
          <a:ext cx="1831952" cy="633615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nvGrpSpPr>
          <p:cNvPr id="24" name="Group 23"/>
          <p:cNvGrpSpPr/>
          <p:nvPr/>
        </p:nvGrpSpPr>
        <p:grpSpPr>
          <a:xfrm>
            <a:off x="5831780" y="1882432"/>
            <a:ext cx="4538749" cy="4140514"/>
            <a:chOff x="2800775" y="1371498"/>
            <a:chExt cx="1906286" cy="3043751"/>
          </a:xfrm>
        </p:grpSpPr>
        <p:sp>
          <p:nvSpPr>
            <p:cNvPr id="25" name="Rounded Rectangle 24"/>
            <p:cNvSpPr/>
            <p:nvPr/>
          </p:nvSpPr>
          <p:spPr>
            <a:xfrm>
              <a:off x="2800775" y="1394289"/>
              <a:ext cx="1906286" cy="3020960"/>
            </a:xfrm>
            <a:prstGeom prst="roundRect">
              <a:avLst>
                <a:gd name="adj" fmla="val 10000"/>
              </a:avLst>
            </a:prstGeom>
          </p:spPr>
          <p:style>
            <a:lnRef idx="2">
              <a:schemeClr val="accent6"/>
            </a:lnRef>
            <a:fillRef idx="1">
              <a:schemeClr val="lt1"/>
            </a:fillRef>
            <a:effectRef idx="0">
              <a:schemeClr val="accent6"/>
            </a:effectRef>
            <a:fontRef idx="minor">
              <a:schemeClr val="dk1"/>
            </a:fontRef>
          </p:style>
        </p:sp>
        <p:sp>
          <p:nvSpPr>
            <p:cNvPr id="26" name="Rounded Rectangle 6"/>
            <p:cNvSpPr/>
            <p:nvPr/>
          </p:nvSpPr>
          <p:spPr>
            <a:xfrm>
              <a:off x="2850414" y="1371498"/>
              <a:ext cx="1794620" cy="2987918"/>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3500" tIns="47625" rIns="63500" bIns="47625" numCol="1" spcCol="1270" anchor="ctr" anchorCtr="0">
              <a:noAutofit/>
            </a:bodyPr>
            <a:lstStyle/>
            <a:p>
              <a:pPr marL="342900" lvl="0" indent="-342900" defTabSz="1111250">
                <a:lnSpc>
                  <a:spcPct val="90000"/>
                </a:lnSpc>
                <a:spcBef>
                  <a:spcPct val="0"/>
                </a:spcBef>
                <a:spcAft>
                  <a:spcPct val="35000"/>
                </a:spcAft>
                <a:buFont typeface="Arial" panose="020B0604020202020204" pitchFamily="34" charset="0"/>
                <a:buChar char="•"/>
              </a:pPr>
              <a:r>
                <a:rPr lang="en-US" sz="2600" kern="1200" dirty="0" smtClean="0">
                  <a:latin typeface="Segoe UI Semilight" panose="020B0402040204020203" pitchFamily="34" charset="0"/>
                  <a:cs typeface="Segoe UI Semilight" panose="020B0402040204020203" pitchFamily="34" charset="0"/>
                </a:rPr>
                <a:t>Engage with parents and students so that they are aware of their legal rights.</a:t>
              </a:r>
            </a:p>
            <a:p>
              <a:pPr marL="342900" lvl="0" indent="-342900" defTabSz="1111250">
                <a:lnSpc>
                  <a:spcPct val="90000"/>
                </a:lnSpc>
                <a:spcBef>
                  <a:spcPct val="0"/>
                </a:spcBef>
                <a:spcAft>
                  <a:spcPct val="35000"/>
                </a:spcAft>
                <a:buFont typeface="Arial" panose="020B0604020202020204" pitchFamily="34" charset="0"/>
                <a:buChar char="•"/>
              </a:pPr>
              <a:r>
                <a:rPr lang="en-US" sz="2600" dirty="0" smtClean="0">
                  <a:latin typeface="Segoe UI Semilight" panose="020B0402040204020203" pitchFamily="34" charset="0"/>
                  <a:cs typeface="Segoe UI Semilight" panose="020B0402040204020203" pitchFamily="34" charset="0"/>
                </a:rPr>
                <a:t>Share resources, such as our Know Your Rights flyer for parents.</a:t>
              </a:r>
            </a:p>
            <a:p>
              <a:pPr marL="342900" lvl="0" indent="-342900" defTabSz="1111250">
                <a:lnSpc>
                  <a:spcPct val="90000"/>
                </a:lnSpc>
                <a:spcBef>
                  <a:spcPct val="0"/>
                </a:spcBef>
                <a:spcAft>
                  <a:spcPct val="35000"/>
                </a:spcAft>
                <a:buFont typeface="Arial" panose="020B0604020202020204" pitchFamily="34" charset="0"/>
                <a:buChar char="•"/>
              </a:pPr>
              <a:r>
                <a:rPr lang="en-US" sz="2600" kern="1200" dirty="0" smtClean="0">
                  <a:latin typeface="Segoe UI Semilight" panose="020B0402040204020203" pitchFamily="34" charset="0"/>
                  <a:cs typeface="Segoe UI Semilight" panose="020B0402040204020203" pitchFamily="34" charset="0"/>
                </a:rPr>
                <a:t>Create a safe space within your classrooms and schools. </a:t>
              </a:r>
              <a:endParaRPr lang="en-US" sz="2600" kern="1200" dirty="0">
                <a:latin typeface="Segoe UI Semilight" panose="020B0402040204020203" pitchFamily="34" charset="0"/>
                <a:cs typeface="Segoe UI Semilight" panose="020B0402040204020203" pitchFamily="34" charset="0"/>
              </a:endParaRPr>
            </a:p>
          </p:txBody>
        </p:sp>
      </p:grpSp>
    </p:spTree>
    <p:extLst>
      <p:ext uri="{BB962C8B-B14F-4D97-AF65-F5344CB8AC3E}">
        <p14:creationId xmlns:p14="http://schemas.microsoft.com/office/powerpoint/2010/main" val="28286771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ontent Placeholder 7"/>
          <p:cNvGraphicFramePr>
            <a:graphicFrameLocks noGrp="1"/>
          </p:cNvGraphicFramePr>
          <p:nvPr>
            <p:ph sz="half" idx="2"/>
            <p:extLst>
              <p:ext uri="{D42A27DB-BD31-4B8C-83A1-F6EECF244321}">
                <p14:modId xmlns:p14="http://schemas.microsoft.com/office/powerpoint/2010/main" val="290622815"/>
              </p:ext>
            </p:extLst>
          </p:nvPr>
        </p:nvGraphicFramePr>
        <p:xfrm>
          <a:off x="3036860" y="1631026"/>
          <a:ext cx="7507838" cy="46476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3" name="Group 22"/>
          <p:cNvGrpSpPr/>
          <p:nvPr/>
        </p:nvGrpSpPr>
        <p:grpSpPr>
          <a:xfrm>
            <a:off x="5602840" y="1637191"/>
            <a:ext cx="4941858" cy="4663440"/>
            <a:chOff x="2561584" y="0"/>
            <a:chExt cx="2382858" cy="4647631"/>
          </a:xfrm>
        </p:grpSpPr>
        <p:sp>
          <p:nvSpPr>
            <p:cNvPr id="27" name="Rounded Rectangle 26"/>
            <p:cNvSpPr/>
            <p:nvPr/>
          </p:nvSpPr>
          <p:spPr>
            <a:xfrm>
              <a:off x="2561584" y="0"/>
              <a:ext cx="2382858" cy="4647631"/>
            </a:xfrm>
            <a:prstGeom prst="roundRect">
              <a:avLst>
                <a:gd name="adj" fmla="val 10000"/>
              </a:avLst>
            </a:prstGeom>
            <a:ln>
              <a:noFill/>
            </a:ln>
          </p:spPr>
          <p:style>
            <a:lnRef idx="1">
              <a:schemeClr val="accent6"/>
            </a:lnRef>
            <a:fillRef idx="3">
              <a:schemeClr val="accent6"/>
            </a:fillRef>
            <a:effectRef idx="2">
              <a:schemeClr val="accent6"/>
            </a:effectRef>
            <a:fontRef idx="minor">
              <a:schemeClr val="dk1">
                <a:hueOff val="0"/>
                <a:satOff val="0"/>
                <a:lumOff val="0"/>
                <a:alphaOff val="0"/>
              </a:schemeClr>
            </a:fontRef>
          </p:style>
        </p:sp>
        <p:sp>
          <p:nvSpPr>
            <p:cNvPr id="28" name="Rounded Rectangle 4"/>
            <p:cNvSpPr/>
            <p:nvPr/>
          </p:nvSpPr>
          <p:spPr>
            <a:xfrm>
              <a:off x="2561584" y="0"/>
              <a:ext cx="2382858" cy="1394289"/>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endParaRPr lang="en-US" sz="2600" b="1" kern="1200" dirty="0"/>
            </a:p>
          </p:txBody>
        </p:sp>
      </p:grpSp>
      <p:grpSp>
        <p:nvGrpSpPr>
          <p:cNvPr id="24" name="Group 23"/>
          <p:cNvGrpSpPr/>
          <p:nvPr/>
        </p:nvGrpSpPr>
        <p:grpSpPr>
          <a:xfrm>
            <a:off x="5802284" y="1845425"/>
            <a:ext cx="4538749" cy="4207016"/>
            <a:chOff x="2800775" y="1394289"/>
            <a:chExt cx="1906286" cy="3020960"/>
          </a:xfrm>
        </p:grpSpPr>
        <p:sp>
          <p:nvSpPr>
            <p:cNvPr id="25" name="Rounded Rectangle 24"/>
            <p:cNvSpPr/>
            <p:nvPr/>
          </p:nvSpPr>
          <p:spPr>
            <a:xfrm>
              <a:off x="2800775" y="1394289"/>
              <a:ext cx="1906286" cy="3020960"/>
            </a:xfrm>
            <a:prstGeom prst="roundRect">
              <a:avLst>
                <a:gd name="adj" fmla="val 10000"/>
              </a:avLst>
            </a:prstGeom>
          </p:spPr>
          <p:style>
            <a:lnRef idx="2">
              <a:schemeClr val="accent6"/>
            </a:lnRef>
            <a:fillRef idx="1">
              <a:schemeClr val="lt1"/>
            </a:fillRef>
            <a:effectRef idx="0">
              <a:schemeClr val="accent6"/>
            </a:effectRef>
            <a:fontRef idx="minor">
              <a:schemeClr val="dk1"/>
            </a:fontRef>
          </p:style>
        </p:sp>
        <p:sp>
          <p:nvSpPr>
            <p:cNvPr id="26" name="Rounded Rectangle 6"/>
            <p:cNvSpPr/>
            <p:nvPr/>
          </p:nvSpPr>
          <p:spPr>
            <a:xfrm>
              <a:off x="2856608" y="1450122"/>
              <a:ext cx="1794620" cy="2909294"/>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3500" tIns="47625" rIns="63500" bIns="47625" numCol="1" spcCol="1270" anchor="ctr" anchorCtr="0">
              <a:noAutofit/>
            </a:bodyPr>
            <a:lstStyle/>
            <a:p>
              <a:pPr marL="342900" lvl="0" indent="-342900" defTabSz="1111250">
                <a:lnSpc>
                  <a:spcPct val="90000"/>
                </a:lnSpc>
                <a:spcBef>
                  <a:spcPct val="0"/>
                </a:spcBef>
                <a:spcAft>
                  <a:spcPct val="35000"/>
                </a:spcAft>
                <a:buFont typeface="Arial" panose="020B0604020202020204" pitchFamily="34" charset="0"/>
                <a:buChar char="•"/>
              </a:pPr>
              <a:r>
                <a:rPr lang="en-US" sz="2600" dirty="0" smtClean="0">
                  <a:latin typeface="Segoe UI Semilight" panose="020B0402040204020203" pitchFamily="34" charset="0"/>
                  <a:cs typeface="Segoe UI Semilight" panose="020B0402040204020203" pitchFamily="34" charset="0"/>
                </a:rPr>
                <a:t>Find your school’s/district’s enrollment policy.</a:t>
              </a:r>
            </a:p>
            <a:p>
              <a:pPr marL="342900" lvl="0" indent="-342900" defTabSz="1111250">
                <a:lnSpc>
                  <a:spcPct val="90000"/>
                </a:lnSpc>
                <a:spcBef>
                  <a:spcPct val="0"/>
                </a:spcBef>
                <a:spcAft>
                  <a:spcPct val="35000"/>
                </a:spcAft>
                <a:buFont typeface="Arial" panose="020B0604020202020204" pitchFamily="34" charset="0"/>
                <a:buChar char="•"/>
              </a:pPr>
              <a:r>
                <a:rPr lang="en-US" sz="2600" kern="1200" dirty="0" smtClean="0">
                  <a:latin typeface="Segoe UI Semilight" panose="020B0402040204020203" pitchFamily="34" charset="0"/>
                  <a:cs typeface="Segoe UI Semilight" panose="020B0402040204020203" pitchFamily="34" charset="0"/>
                </a:rPr>
                <a:t>If not in compliance with these rules, discuss that policy with staff. </a:t>
              </a:r>
            </a:p>
            <a:p>
              <a:pPr marL="342900" lvl="0" indent="-342900" defTabSz="1111250">
                <a:lnSpc>
                  <a:spcPct val="90000"/>
                </a:lnSpc>
                <a:spcBef>
                  <a:spcPct val="0"/>
                </a:spcBef>
                <a:spcAft>
                  <a:spcPct val="35000"/>
                </a:spcAft>
                <a:buFont typeface="Arial" panose="020B0604020202020204" pitchFamily="34" charset="0"/>
                <a:buChar char="•"/>
              </a:pPr>
              <a:r>
                <a:rPr lang="en-US" sz="2600" kern="1200" dirty="0" smtClean="0">
                  <a:latin typeface="Segoe UI Semilight" panose="020B0402040204020203" pitchFamily="34" charset="0"/>
                  <a:cs typeface="Segoe UI Semilight" panose="020B0402040204020203" pitchFamily="34" charset="0"/>
                </a:rPr>
                <a:t>Call state representatives and local leaders about state enrollment policies. </a:t>
              </a:r>
              <a:endParaRPr lang="en-US" sz="2600" kern="1200" dirty="0">
                <a:latin typeface="Segoe UI Semilight" panose="020B0402040204020203" pitchFamily="34" charset="0"/>
                <a:cs typeface="Segoe UI Semilight" panose="020B0402040204020203" pitchFamily="34" charset="0"/>
              </a:endParaRPr>
            </a:p>
          </p:txBody>
        </p:sp>
      </p:grpSp>
      <p:grpSp>
        <p:nvGrpSpPr>
          <p:cNvPr id="13" name="Group 12"/>
          <p:cNvGrpSpPr/>
          <p:nvPr/>
        </p:nvGrpSpPr>
        <p:grpSpPr>
          <a:xfrm>
            <a:off x="3042538" y="1637188"/>
            <a:ext cx="2382858" cy="4647631"/>
            <a:chOff x="2561584" y="0"/>
            <a:chExt cx="2382858" cy="4647631"/>
          </a:xfrm>
        </p:grpSpPr>
        <p:sp>
          <p:nvSpPr>
            <p:cNvPr id="30" name="Rounded Rectangle 29"/>
            <p:cNvSpPr/>
            <p:nvPr/>
          </p:nvSpPr>
          <p:spPr>
            <a:xfrm>
              <a:off x="2561584" y="0"/>
              <a:ext cx="2382858" cy="4647631"/>
            </a:xfrm>
            <a:prstGeom prst="roundRect">
              <a:avLst>
                <a:gd name="adj" fmla="val 10000"/>
              </a:avLst>
            </a:prstGeom>
          </p:spPr>
          <p:style>
            <a:lnRef idx="1">
              <a:schemeClr val="accent6"/>
            </a:lnRef>
            <a:fillRef idx="3">
              <a:schemeClr val="accent6"/>
            </a:fillRef>
            <a:effectRef idx="2">
              <a:schemeClr val="accent6"/>
            </a:effectRef>
            <a:fontRef idx="minor">
              <a:schemeClr val="dk1">
                <a:hueOff val="0"/>
                <a:satOff val="0"/>
                <a:lumOff val="0"/>
                <a:alphaOff val="0"/>
              </a:schemeClr>
            </a:fontRef>
          </p:style>
        </p:sp>
        <p:sp>
          <p:nvSpPr>
            <p:cNvPr id="31" name="Rounded Rectangle 4"/>
            <p:cNvSpPr/>
            <p:nvPr/>
          </p:nvSpPr>
          <p:spPr>
            <a:xfrm>
              <a:off x="2561584" y="0"/>
              <a:ext cx="2382858" cy="139428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smtClean="0"/>
                <a:t>School, District, and State</a:t>
              </a:r>
              <a:endParaRPr lang="en-US" sz="2600" b="1" kern="1200" dirty="0"/>
            </a:p>
          </p:txBody>
        </p:sp>
      </p:grpSp>
      <p:grpSp>
        <p:nvGrpSpPr>
          <p:cNvPr id="14" name="Group 13"/>
          <p:cNvGrpSpPr/>
          <p:nvPr/>
        </p:nvGrpSpPr>
        <p:grpSpPr>
          <a:xfrm>
            <a:off x="3281729" y="3031874"/>
            <a:ext cx="1906286" cy="913073"/>
            <a:chOff x="2800775" y="1394686"/>
            <a:chExt cx="1906286" cy="913073"/>
          </a:xfrm>
        </p:grpSpPr>
        <p:sp>
          <p:nvSpPr>
            <p:cNvPr id="22" name="Rounded Rectangle 21"/>
            <p:cNvSpPr/>
            <p:nvPr/>
          </p:nvSpPr>
          <p:spPr>
            <a:xfrm>
              <a:off x="2800775" y="1394686"/>
              <a:ext cx="1906286" cy="913073"/>
            </a:xfrm>
            <a:prstGeom prst="roundRect">
              <a:avLst>
                <a:gd name="adj" fmla="val 10000"/>
              </a:avLst>
            </a:prstGeom>
          </p:spPr>
          <p:style>
            <a:lnRef idx="2">
              <a:schemeClr val="accent6"/>
            </a:lnRef>
            <a:fillRef idx="1">
              <a:schemeClr val="lt1"/>
            </a:fillRef>
            <a:effectRef idx="0">
              <a:schemeClr val="accent6"/>
            </a:effectRef>
            <a:fontRef idx="minor">
              <a:schemeClr val="dk1"/>
            </a:fontRef>
          </p:style>
        </p:sp>
        <p:sp>
          <p:nvSpPr>
            <p:cNvPr id="29" name="Rounded Rectangle 6"/>
            <p:cNvSpPr/>
            <p:nvPr/>
          </p:nvSpPr>
          <p:spPr>
            <a:xfrm>
              <a:off x="2827518" y="1421429"/>
              <a:ext cx="1852800" cy="859587"/>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b="1" kern="1200" dirty="0"/>
                <a:t>School</a:t>
              </a:r>
            </a:p>
          </p:txBody>
        </p:sp>
      </p:grpSp>
      <p:grpSp>
        <p:nvGrpSpPr>
          <p:cNvPr id="15" name="Group 14"/>
          <p:cNvGrpSpPr/>
          <p:nvPr/>
        </p:nvGrpSpPr>
        <p:grpSpPr>
          <a:xfrm>
            <a:off x="3281729" y="4085420"/>
            <a:ext cx="1906286" cy="913073"/>
            <a:chOff x="2800775" y="2448232"/>
            <a:chExt cx="1906286" cy="913073"/>
          </a:xfrm>
        </p:grpSpPr>
        <p:sp>
          <p:nvSpPr>
            <p:cNvPr id="20" name="Rounded Rectangle 19"/>
            <p:cNvSpPr/>
            <p:nvPr/>
          </p:nvSpPr>
          <p:spPr>
            <a:xfrm>
              <a:off x="2800775" y="2448232"/>
              <a:ext cx="1906286" cy="913073"/>
            </a:xfrm>
            <a:prstGeom prst="roundRect">
              <a:avLst>
                <a:gd name="adj" fmla="val 10000"/>
              </a:avLst>
            </a:prstGeom>
          </p:spPr>
          <p:style>
            <a:lnRef idx="2">
              <a:schemeClr val="accent6"/>
            </a:lnRef>
            <a:fillRef idx="1">
              <a:schemeClr val="lt1"/>
            </a:fillRef>
            <a:effectRef idx="0">
              <a:schemeClr val="accent6"/>
            </a:effectRef>
            <a:fontRef idx="minor">
              <a:schemeClr val="dk1"/>
            </a:fontRef>
          </p:style>
        </p:sp>
        <p:sp>
          <p:nvSpPr>
            <p:cNvPr id="21" name="Rounded Rectangle 8"/>
            <p:cNvSpPr/>
            <p:nvPr/>
          </p:nvSpPr>
          <p:spPr>
            <a:xfrm>
              <a:off x="2827518" y="2474975"/>
              <a:ext cx="1852800" cy="859587"/>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b="1" kern="1200" dirty="0"/>
                <a:t>District</a:t>
              </a:r>
            </a:p>
          </p:txBody>
        </p:sp>
      </p:grpSp>
      <p:grpSp>
        <p:nvGrpSpPr>
          <p:cNvPr id="16" name="Group 15"/>
          <p:cNvGrpSpPr/>
          <p:nvPr/>
        </p:nvGrpSpPr>
        <p:grpSpPr>
          <a:xfrm>
            <a:off x="3281729" y="5138966"/>
            <a:ext cx="1906286" cy="913073"/>
            <a:chOff x="2800775" y="3501778"/>
            <a:chExt cx="1906286" cy="913073"/>
          </a:xfrm>
        </p:grpSpPr>
        <p:sp>
          <p:nvSpPr>
            <p:cNvPr id="17" name="Rounded Rectangle 16"/>
            <p:cNvSpPr/>
            <p:nvPr/>
          </p:nvSpPr>
          <p:spPr>
            <a:xfrm>
              <a:off x="2800775" y="3501778"/>
              <a:ext cx="1906286" cy="913073"/>
            </a:xfrm>
            <a:prstGeom prst="roundRect">
              <a:avLst>
                <a:gd name="adj" fmla="val 10000"/>
              </a:avLst>
            </a:prstGeom>
          </p:spPr>
          <p:style>
            <a:lnRef idx="2">
              <a:schemeClr val="accent6"/>
            </a:lnRef>
            <a:fillRef idx="1">
              <a:schemeClr val="lt1"/>
            </a:fillRef>
            <a:effectRef idx="0">
              <a:schemeClr val="accent6"/>
            </a:effectRef>
            <a:fontRef idx="minor">
              <a:schemeClr val="dk1"/>
            </a:fontRef>
          </p:style>
        </p:sp>
        <p:sp>
          <p:nvSpPr>
            <p:cNvPr id="18" name="Rounded Rectangle 10"/>
            <p:cNvSpPr/>
            <p:nvPr/>
          </p:nvSpPr>
          <p:spPr>
            <a:xfrm>
              <a:off x="2827518" y="3528521"/>
              <a:ext cx="1852800" cy="859587"/>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b="1" kern="1200" dirty="0" smtClean="0"/>
                <a:t>State</a:t>
              </a:r>
              <a:endParaRPr lang="en-US" sz="2000" b="1" kern="1200" dirty="0"/>
            </a:p>
          </p:txBody>
        </p:sp>
      </p:grpSp>
      <p:sp>
        <p:nvSpPr>
          <p:cNvPr id="34" name="Text Placeholder 1"/>
          <p:cNvSpPr txBox="1">
            <a:spLocks/>
          </p:cNvSpPr>
          <p:nvPr/>
        </p:nvSpPr>
        <p:spPr>
          <a:xfrm>
            <a:off x="2038626" y="477119"/>
            <a:ext cx="9964951" cy="707446"/>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ct val="30000"/>
              </a:spcBef>
              <a:buFont typeface="Arial" panose="020B0604020202020204" pitchFamily="34" charset="0"/>
              <a:buNone/>
              <a:defRPr sz="2800" b="0" kern="1200">
                <a:solidFill>
                  <a:schemeClr val="bg2">
                    <a:lumMod val="25000"/>
                  </a:schemeClr>
                </a:solidFill>
                <a:latin typeface="+mj-lt"/>
                <a:ea typeface="+mn-ea"/>
                <a:cs typeface="+mn-cs"/>
              </a:defRPr>
            </a:lvl1pPr>
            <a:lvl2pPr marL="457200" indent="0" algn="l" defTabSz="914400" rtl="0" eaLnBrk="1" latinLnBrk="0" hangingPunct="1">
              <a:lnSpc>
                <a:spcPct val="90000"/>
              </a:lnSpc>
              <a:spcBef>
                <a:spcPct val="3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ct val="3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ct val="3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ct val="3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ct val="3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ct val="3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ct val="3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ct val="30000"/>
              </a:spcBef>
              <a:buFont typeface="Arial" panose="020B0604020202020204" pitchFamily="34" charset="0"/>
              <a:buNone/>
              <a:defRPr sz="1600" b="1" kern="1200">
                <a:solidFill>
                  <a:schemeClr val="tx1"/>
                </a:solidFill>
                <a:latin typeface="+mn-lt"/>
                <a:ea typeface="+mn-ea"/>
                <a:cs typeface="+mn-cs"/>
              </a:defRPr>
            </a:lvl9pPr>
          </a:lstStyle>
          <a:p>
            <a:r>
              <a:rPr lang="en-US" sz="3600" b="1" dirty="0" smtClean="0">
                <a:latin typeface="+mn-lt"/>
              </a:rPr>
              <a:t>What Can You Do?</a:t>
            </a:r>
            <a:endParaRPr lang="en-US" sz="3600" b="1" dirty="0">
              <a:latin typeface="+mn-lt"/>
            </a:endParaRPr>
          </a:p>
        </p:txBody>
      </p:sp>
      <p:graphicFrame>
        <p:nvGraphicFramePr>
          <p:cNvPr id="35" name="Diagram 34"/>
          <p:cNvGraphicFramePr/>
          <p:nvPr>
            <p:extLst>
              <p:ext uri="{D42A27DB-BD31-4B8C-83A1-F6EECF244321}">
                <p14:modId xmlns:p14="http://schemas.microsoft.com/office/powerpoint/2010/main" val="674807503"/>
              </p:ext>
            </p:extLst>
          </p:nvPr>
        </p:nvGraphicFramePr>
        <p:xfrm>
          <a:off x="1" y="235527"/>
          <a:ext cx="1831952" cy="633615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780157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ontent Placeholder 7"/>
          <p:cNvGraphicFramePr>
            <a:graphicFrameLocks noGrp="1"/>
          </p:cNvGraphicFramePr>
          <p:nvPr>
            <p:ph sz="half" idx="2"/>
            <p:extLst>
              <p:ext uri="{D42A27DB-BD31-4B8C-83A1-F6EECF244321}">
                <p14:modId xmlns:p14="http://schemas.microsoft.com/office/powerpoint/2010/main" val="3404521668"/>
              </p:ext>
            </p:extLst>
          </p:nvPr>
        </p:nvGraphicFramePr>
        <p:xfrm>
          <a:off x="3036860" y="1631026"/>
          <a:ext cx="7507838" cy="46476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3" name="Group 22"/>
          <p:cNvGrpSpPr/>
          <p:nvPr/>
        </p:nvGrpSpPr>
        <p:grpSpPr>
          <a:xfrm>
            <a:off x="5602840" y="1653817"/>
            <a:ext cx="4941858" cy="4647631"/>
            <a:chOff x="2561584" y="0"/>
            <a:chExt cx="2382858" cy="4647631"/>
          </a:xfrm>
        </p:grpSpPr>
        <p:sp>
          <p:nvSpPr>
            <p:cNvPr id="27" name="Rounded Rectangle 26"/>
            <p:cNvSpPr/>
            <p:nvPr/>
          </p:nvSpPr>
          <p:spPr>
            <a:xfrm>
              <a:off x="2561584" y="0"/>
              <a:ext cx="2382858" cy="4647631"/>
            </a:xfrm>
            <a:prstGeom prst="roundRect">
              <a:avLst>
                <a:gd name="adj" fmla="val 10000"/>
              </a:avLst>
            </a:prstGeom>
            <a:ln>
              <a:noFill/>
            </a:ln>
          </p:spPr>
          <p:style>
            <a:lnRef idx="1">
              <a:schemeClr val="accent6"/>
            </a:lnRef>
            <a:fillRef idx="3">
              <a:schemeClr val="accent6"/>
            </a:fillRef>
            <a:effectRef idx="2">
              <a:schemeClr val="accent6"/>
            </a:effectRef>
            <a:fontRef idx="minor">
              <a:schemeClr val="dk1">
                <a:hueOff val="0"/>
                <a:satOff val="0"/>
                <a:lumOff val="0"/>
                <a:alphaOff val="0"/>
              </a:schemeClr>
            </a:fontRef>
          </p:style>
        </p:sp>
        <p:sp>
          <p:nvSpPr>
            <p:cNvPr id="28" name="Rounded Rectangle 4"/>
            <p:cNvSpPr/>
            <p:nvPr/>
          </p:nvSpPr>
          <p:spPr>
            <a:xfrm>
              <a:off x="2561584" y="0"/>
              <a:ext cx="2382858" cy="1394289"/>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endParaRPr lang="en-US" sz="2600" b="1" kern="1200" dirty="0"/>
            </a:p>
          </p:txBody>
        </p:sp>
      </p:grpSp>
      <p:grpSp>
        <p:nvGrpSpPr>
          <p:cNvPr id="24" name="Group 23"/>
          <p:cNvGrpSpPr/>
          <p:nvPr/>
        </p:nvGrpSpPr>
        <p:grpSpPr>
          <a:xfrm>
            <a:off x="5802284" y="1812175"/>
            <a:ext cx="4538749" cy="4240266"/>
            <a:chOff x="2800775" y="1394289"/>
            <a:chExt cx="1906286" cy="3020960"/>
          </a:xfrm>
        </p:grpSpPr>
        <p:sp>
          <p:nvSpPr>
            <p:cNvPr id="25" name="Rounded Rectangle 24"/>
            <p:cNvSpPr/>
            <p:nvPr/>
          </p:nvSpPr>
          <p:spPr>
            <a:xfrm>
              <a:off x="2800775" y="1394289"/>
              <a:ext cx="1906286" cy="3020960"/>
            </a:xfrm>
            <a:prstGeom prst="roundRect">
              <a:avLst>
                <a:gd name="adj" fmla="val 10000"/>
              </a:avLst>
            </a:prstGeom>
          </p:spPr>
          <p:style>
            <a:lnRef idx="2">
              <a:schemeClr val="accent6"/>
            </a:lnRef>
            <a:fillRef idx="1">
              <a:schemeClr val="lt1"/>
            </a:fillRef>
            <a:effectRef idx="0">
              <a:schemeClr val="accent6"/>
            </a:effectRef>
            <a:fontRef idx="minor">
              <a:schemeClr val="dk1"/>
            </a:fontRef>
          </p:style>
          <p:txBody>
            <a:bodyPr/>
            <a:lstStyle/>
            <a:p>
              <a:endParaRPr lang="en-US" dirty="0"/>
            </a:p>
          </p:txBody>
        </p:sp>
        <p:sp>
          <p:nvSpPr>
            <p:cNvPr id="26" name="Rounded Rectangle 6"/>
            <p:cNvSpPr/>
            <p:nvPr/>
          </p:nvSpPr>
          <p:spPr>
            <a:xfrm>
              <a:off x="2856608" y="1450122"/>
              <a:ext cx="1794620" cy="2909294"/>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3500" tIns="47625" rIns="63500" bIns="47625" numCol="1" spcCol="1270" anchor="ctr" anchorCtr="0">
              <a:noAutofit/>
            </a:bodyPr>
            <a:lstStyle/>
            <a:p>
              <a:pPr marL="342900" lvl="0" indent="-342900" defTabSz="1111250">
                <a:lnSpc>
                  <a:spcPct val="90000"/>
                </a:lnSpc>
                <a:spcBef>
                  <a:spcPct val="0"/>
                </a:spcBef>
                <a:spcAft>
                  <a:spcPct val="35000"/>
                </a:spcAft>
                <a:buFont typeface="Arial" panose="020B0604020202020204" pitchFamily="34" charset="0"/>
                <a:buChar char="•"/>
              </a:pPr>
              <a:r>
                <a:rPr lang="en-US" sz="2600" dirty="0" smtClean="0">
                  <a:latin typeface="Segoe UI Semilight" panose="020B0402040204020203" pitchFamily="34" charset="0"/>
                  <a:cs typeface="Segoe UI Semilight" panose="020B0402040204020203" pitchFamily="34" charset="0"/>
                </a:rPr>
                <a:t>Stay informed about these issues and explore additional resources.</a:t>
              </a:r>
            </a:p>
            <a:p>
              <a:pPr marL="342900" lvl="0" indent="-342900" defTabSz="1111250">
                <a:lnSpc>
                  <a:spcPct val="90000"/>
                </a:lnSpc>
                <a:spcBef>
                  <a:spcPct val="0"/>
                </a:spcBef>
                <a:spcAft>
                  <a:spcPct val="35000"/>
                </a:spcAft>
                <a:buFont typeface="Arial" panose="020B0604020202020204" pitchFamily="34" charset="0"/>
                <a:buChar char="•"/>
              </a:pPr>
              <a:r>
                <a:rPr lang="en-US" sz="2600" dirty="0" smtClean="0">
                  <a:latin typeface="Segoe UI Semilight" panose="020B0402040204020203" pitchFamily="34" charset="0"/>
                  <a:cs typeface="Segoe UI Semilight" panose="020B0402040204020203" pitchFamily="34" charset="0"/>
                </a:rPr>
                <a:t>Ask questions about school enrollment or report districts with improper policies and practices through </a:t>
              </a:r>
              <a:r>
                <a:rPr lang="en-US" sz="2600" b="1" dirty="0" smtClean="0">
                  <a:latin typeface="Segoe UI Semibold" panose="020B0702040204020203" pitchFamily="34" charset="0"/>
                  <a:cs typeface="Segoe UI Semilight" panose="020B0402040204020203" pitchFamily="34" charset="0"/>
                </a:rPr>
                <a:t>Let Us Let: Schools for Every Child</a:t>
              </a:r>
              <a:r>
                <a:rPr lang="en-US" sz="2600" b="1" dirty="0" smtClean="0">
                  <a:latin typeface="Segoe UI Semilight" panose="020B0402040204020203" pitchFamily="34" charset="0"/>
                  <a:cs typeface="Segoe UI Semilight" panose="020B0402040204020203" pitchFamily="34" charset="0"/>
                </a:rPr>
                <a:t> </a:t>
              </a:r>
              <a:r>
                <a:rPr lang="en-US" sz="2600" dirty="0" smtClean="0">
                  <a:latin typeface="Segoe UI Semilight" panose="020B0402040204020203" pitchFamily="34" charset="0"/>
                  <a:cs typeface="Segoe UI Semilight" panose="020B0402040204020203" pitchFamily="34" charset="0"/>
                </a:rPr>
                <a:t>at the Lawyers’ Committee.</a:t>
              </a:r>
            </a:p>
          </p:txBody>
        </p:sp>
      </p:grpSp>
      <p:sp>
        <p:nvSpPr>
          <p:cNvPr id="22" name="Rounded Rectangle 4"/>
          <p:cNvSpPr/>
          <p:nvPr/>
        </p:nvSpPr>
        <p:spPr>
          <a:xfrm>
            <a:off x="3042527" y="1678765"/>
            <a:ext cx="2382858" cy="139428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endParaRPr lang="en-US" sz="2600" b="1" kern="1200" dirty="0"/>
          </a:p>
        </p:txBody>
      </p:sp>
      <p:grpSp>
        <p:nvGrpSpPr>
          <p:cNvPr id="14" name="Group 13"/>
          <p:cNvGrpSpPr/>
          <p:nvPr/>
        </p:nvGrpSpPr>
        <p:grpSpPr>
          <a:xfrm>
            <a:off x="3280813" y="3032850"/>
            <a:ext cx="1906286" cy="1401324"/>
            <a:chOff x="5362348" y="1395650"/>
            <a:chExt cx="1906286" cy="1401324"/>
          </a:xfrm>
        </p:grpSpPr>
        <p:sp>
          <p:nvSpPr>
            <p:cNvPr id="18" name="Rounded Rectangle 17"/>
            <p:cNvSpPr/>
            <p:nvPr/>
          </p:nvSpPr>
          <p:spPr>
            <a:xfrm>
              <a:off x="5362348" y="1395650"/>
              <a:ext cx="1906286" cy="1401324"/>
            </a:xfrm>
            <a:prstGeom prst="roundRect">
              <a:avLst>
                <a:gd name="adj" fmla="val 10000"/>
              </a:avLst>
            </a:prstGeom>
          </p:spPr>
          <p:style>
            <a:lnRef idx="2">
              <a:schemeClr val="accent6"/>
            </a:lnRef>
            <a:fillRef idx="1">
              <a:schemeClr val="lt1"/>
            </a:fillRef>
            <a:effectRef idx="0">
              <a:schemeClr val="accent6"/>
            </a:effectRef>
            <a:fontRef idx="minor">
              <a:schemeClr val="dk1"/>
            </a:fontRef>
          </p:style>
        </p:sp>
        <p:sp>
          <p:nvSpPr>
            <p:cNvPr id="20" name="Rounded Rectangle 6"/>
            <p:cNvSpPr/>
            <p:nvPr/>
          </p:nvSpPr>
          <p:spPr>
            <a:xfrm>
              <a:off x="5403391" y="1436693"/>
              <a:ext cx="1824200" cy="1319238"/>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b="1" kern="1200" dirty="0" smtClean="0"/>
                <a:t>Lawyers’ Committee for Civil Rights</a:t>
              </a:r>
              <a:endParaRPr lang="en-US" sz="2000" b="1" kern="1200" dirty="0"/>
            </a:p>
          </p:txBody>
        </p:sp>
      </p:grpSp>
      <p:grpSp>
        <p:nvGrpSpPr>
          <p:cNvPr id="15" name="Group 14"/>
          <p:cNvGrpSpPr/>
          <p:nvPr/>
        </p:nvGrpSpPr>
        <p:grpSpPr>
          <a:xfrm>
            <a:off x="3280813" y="4649763"/>
            <a:ext cx="1906286" cy="1401324"/>
            <a:chOff x="5362348" y="3012563"/>
            <a:chExt cx="1906286" cy="1401324"/>
          </a:xfrm>
        </p:grpSpPr>
        <p:sp>
          <p:nvSpPr>
            <p:cNvPr id="16" name="Rounded Rectangle 15"/>
            <p:cNvSpPr/>
            <p:nvPr/>
          </p:nvSpPr>
          <p:spPr>
            <a:xfrm>
              <a:off x="5362348" y="3012563"/>
              <a:ext cx="1906286" cy="1401324"/>
            </a:xfrm>
            <a:prstGeom prst="roundRect">
              <a:avLst>
                <a:gd name="adj" fmla="val 10000"/>
              </a:avLst>
            </a:prstGeom>
          </p:spPr>
          <p:style>
            <a:lnRef idx="2">
              <a:schemeClr val="accent6"/>
            </a:lnRef>
            <a:fillRef idx="1">
              <a:schemeClr val="lt1"/>
            </a:fillRef>
            <a:effectRef idx="0">
              <a:schemeClr val="accent6"/>
            </a:effectRef>
            <a:fontRef idx="minor">
              <a:schemeClr val="dk1"/>
            </a:fontRef>
          </p:style>
        </p:sp>
        <p:sp>
          <p:nvSpPr>
            <p:cNvPr id="17" name="Rounded Rectangle 8"/>
            <p:cNvSpPr/>
            <p:nvPr/>
          </p:nvSpPr>
          <p:spPr>
            <a:xfrm>
              <a:off x="5403391" y="3053606"/>
              <a:ext cx="1824200" cy="1319238"/>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b="1" kern="1200" dirty="0" smtClean="0"/>
                <a:t>AFT</a:t>
              </a:r>
              <a:endParaRPr lang="en-US" sz="2000" b="1" kern="1200" dirty="0"/>
            </a:p>
          </p:txBody>
        </p:sp>
      </p:grpSp>
      <p:sp>
        <p:nvSpPr>
          <p:cNvPr id="31" name="Text Placeholder 1"/>
          <p:cNvSpPr txBox="1">
            <a:spLocks/>
          </p:cNvSpPr>
          <p:nvPr/>
        </p:nvSpPr>
        <p:spPr>
          <a:xfrm>
            <a:off x="2038626" y="477119"/>
            <a:ext cx="9964951" cy="707446"/>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ct val="30000"/>
              </a:spcBef>
              <a:buFont typeface="Arial" panose="020B0604020202020204" pitchFamily="34" charset="0"/>
              <a:buNone/>
              <a:defRPr sz="2800" b="0" kern="1200">
                <a:solidFill>
                  <a:schemeClr val="bg2">
                    <a:lumMod val="25000"/>
                  </a:schemeClr>
                </a:solidFill>
                <a:latin typeface="+mj-lt"/>
                <a:ea typeface="+mn-ea"/>
                <a:cs typeface="+mn-cs"/>
              </a:defRPr>
            </a:lvl1pPr>
            <a:lvl2pPr marL="457200" indent="0" algn="l" defTabSz="914400" rtl="0" eaLnBrk="1" latinLnBrk="0" hangingPunct="1">
              <a:lnSpc>
                <a:spcPct val="90000"/>
              </a:lnSpc>
              <a:spcBef>
                <a:spcPct val="3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ct val="3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ct val="3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ct val="3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ct val="3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ct val="3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ct val="3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ct val="30000"/>
              </a:spcBef>
              <a:buFont typeface="Arial" panose="020B0604020202020204" pitchFamily="34" charset="0"/>
              <a:buNone/>
              <a:defRPr sz="1600" b="1" kern="1200">
                <a:solidFill>
                  <a:schemeClr val="tx1"/>
                </a:solidFill>
                <a:latin typeface="+mn-lt"/>
                <a:ea typeface="+mn-ea"/>
                <a:cs typeface="+mn-cs"/>
              </a:defRPr>
            </a:lvl9pPr>
          </a:lstStyle>
          <a:p>
            <a:r>
              <a:rPr lang="en-US" sz="3600" b="1" dirty="0" smtClean="0">
                <a:latin typeface="+mn-lt"/>
              </a:rPr>
              <a:t>What Can You Do?</a:t>
            </a:r>
            <a:endParaRPr lang="en-US" sz="3600" b="1" dirty="0">
              <a:latin typeface="+mn-lt"/>
            </a:endParaRPr>
          </a:p>
        </p:txBody>
      </p:sp>
      <p:graphicFrame>
        <p:nvGraphicFramePr>
          <p:cNvPr id="32" name="Diagram 31"/>
          <p:cNvGraphicFramePr/>
          <p:nvPr>
            <p:extLst>
              <p:ext uri="{D42A27DB-BD31-4B8C-83A1-F6EECF244321}">
                <p14:modId xmlns:p14="http://schemas.microsoft.com/office/powerpoint/2010/main" val="1693762113"/>
              </p:ext>
            </p:extLst>
          </p:nvPr>
        </p:nvGraphicFramePr>
        <p:xfrm>
          <a:off x="1" y="235527"/>
          <a:ext cx="1831952" cy="633615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7977444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2279" y="1287492"/>
            <a:ext cx="5335421" cy="2148251"/>
          </a:xfrm>
          <a:prstGeom prst="rect">
            <a:avLst/>
          </a:prstGeom>
          <a:noFill/>
          <a:ln>
            <a:noFill/>
          </a:ln>
        </p:spPr>
      </p:pic>
      <p:pic>
        <p:nvPicPr>
          <p:cNvPr id="9" name="Picture 8"/>
          <p:cNvPicPr/>
          <p:nvPr/>
        </p:nvPicPr>
        <p:blipFill>
          <a:blip r:embed="rId4">
            <a:extLst>
              <a:ext uri="{28A0092B-C50C-407E-A947-70E740481C1C}">
                <a14:useLocalDpi xmlns:a14="http://schemas.microsoft.com/office/drawing/2010/main" val="0"/>
              </a:ext>
            </a:extLst>
          </a:blip>
          <a:srcRect/>
          <a:stretch>
            <a:fillRect/>
          </a:stretch>
        </p:blipFill>
        <p:spPr bwMode="auto">
          <a:xfrm>
            <a:off x="4282278" y="2789580"/>
            <a:ext cx="2561407" cy="646163"/>
          </a:xfrm>
          <a:prstGeom prst="rect">
            <a:avLst/>
          </a:prstGeom>
          <a:noFill/>
          <a:ln>
            <a:noFill/>
          </a:ln>
        </p:spPr>
      </p:pic>
      <p:grpSp>
        <p:nvGrpSpPr>
          <p:cNvPr id="3" name="Group 2"/>
          <p:cNvGrpSpPr/>
          <p:nvPr/>
        </p:nvGrpSpPr>
        <p:grpSpPr>
          <a:xfrm>
            <a:off x="3015956" y="3613458"/>
            <a:ext cx="3383048" cy="1574189"/>
            <a:chOff x="9086970" y="1539165"/>
            <a:chExt cx="4941858" cy="4647631"/>
          </a:xfrm>
        </p:grpSpPr>
        <p:grpSp>
          <p:nvGrpSpPr>
            <p:cNvPr id="10" name="Group 9"/>
            <p:cNvGrpSpPr/>
            <p:nvPr/>
          </p:nvGrpSpPr>
          <p:grpSpPr>
            <a:xfrm>
              <a:off x="9086970" y="1539165"/>
              <a:ext cx="4941858" cy="4647631"/>
              <a:chOff x="2561584" y="0"/>
              <a:chExt cx="2382858" cy="4647631"/>
            </a:xfrm>
          </p:grpSpPr>
          <p:sp>
            <p:nvSpPr>
              <p:cNvPr id="11" name="Rounded Rectangle 10"/>
              <p:cNvSpPr/>
              <p:nvPr/>
            </p:nvSpPr>
            <p:spPr>
              <a:xfrm>
                <a:off x="2561584" y="0"/>
                <a:ext cx="2382858" cy="4647631"/>
              </a:xfrm>
              <a:prstGeom prst="roundRect">
                <a:avLst>
                  <a:gd name="adj" fmla="val 10000"/>
                </a:avLst>
              </a:prstGeom>
              <a:ln>
                <a:noFill/>
              </a:ln>
            </p:spPr>
            <p:style>
              <a:lnRef idx="1">
                <a:schemeClr val="accent6"/>
              </a:lnRef>
              <a:fillRef idx="3">
                <a:schemeClr val="accent6"/>
              </a:fillRef>
              <a:effectRef idx="2">
                <a:schemeClr val="accent6"/>
              </a:effectRef>
              <a:fontRef idx="minor">
                <a:schemeClr val="dk1">
                  <a:hueOff val="0"/>
                  <a:satOff val="0"/>
                  <a:lumOff val="0"/>
                  <a:alphaOff val="0"/>
                </a:schemeClr>
              </a:fontRef>
            </p:style>
          </p:sp>
          <p:sp>
            <p:nvSpPr>
              <p:cNvPr id="13" name="Rounded Rectangle 4"/>
              <p:cNvSpPr/>
              <p:nvPr/>
            </p:nvSpPr>
            <p:spPr>
              <a:xfrm>
                <a:off x="2561584" y="0"/>
                <a:ext cx="2382858" cy="1394289"/>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endParaRPr lang="en-US" sz="2600" b="1" kern="1200" dirty="0"/>
              </a:p>
            </p:txBody>
          </p:sp>
        </p:grpSp>
        <p:grpSp>
          <p:nvGrpSpPr>
            <p:cNvPr id="14" name="Group 13"/>
            <p:cNvGrpSpPr/>
            <p:nvPr/>
          </p:nvGrpSpPr>
          <p:grpSpPr>
            <a:xfrm>
              <a:off x="9286414" y="1797276"/>
              <a:ext cx="4538749" cy="4140514"/>
              <a:chOff x="2800775" y="1371498"/>
              <a:chExt cx="1906286" cy="3043751"/>
            </a:xfrm>
          </p:grpSpPr>
          <p:sp>
            <p:nvSpPr>
              <p:cNvPr id="15" name="Rounded Rectangle 14"/>
              <p:cNvSpPr/>
              <p:nvPr/>
            </p:nvSpPr>
            <p:spPr>
              <a:xfrm>
                <a:off x="2800775" y="1394289"/>
                <a:ext cx="1906286" cy="3020960"/>
              </a:xfrm>
              <a:prstGeom prst="roundRect">
                <a:avLst>
                  <a:gd name="adj" fmla="val 10000"/>
                </a:avLst>
              </a:prstGeom>
            </p:spPr>
            <p:style>
              <a:lnRef idx="2">
                <a:schemeClr val="accent6"/>
              </a:lnRef>
              <a:fillRef idx="1">
                <a:schemeClr val="lt1"/>
              </a:fillRef>
              <a:effectRef idx="0">
                <a:schemeClr val="accent6"/>
              </a:effectRef>
              <a:fontRef idx="minor">
                <a:schemeClr val="dk1"/>
              </a:fontRef>
            </p:style>
          </p:sp>
          <p:sp>
            <p:nvSpPr>
              <p:cNvPr id="16" name="Rounded Rectangle 6"/>
              <p:cNvSpPr/>
              <p:nvPr/>
            </p:nvSpPr>
            <p:spPr>
              <a:xfrm>
                <a:off x="2856608" y="1371498"/>
                <a:ext cx="1794620" cy="2987918"/>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3500" tIns="47625" rIns="63500" bIns="47625" numCol="1" spcCol="1270" anchor="ctr" anchorCtr="0">
                <a:noAutofit/>
              </a:bodyPr>
              <a:lstStyle/>
              <a:p>
                <a:pPr lvl="0" algn="ctr" defTabSz="1111250">
                  <a:lnSpc>
                    <a:spcPct val="90000"/>
                  </a:lnSpc>
                  <a:spcBef>
                    <a:spcPct val="0"/>
                  </a:spcBef>
                  <a:spcAft>
                    <a:spcPct val="35000"/>
                  </a:spcAft>
                </a:pPr>
                <a:r>
                  <a:rPr lang="en-US" sz="2400" dirty="0" smtClean="0">
                    <a:latin typeface="Segoe UI Semilight" panose="020B0402040204020203" pitchFamily="34" charset="0"/>
                    <a:cs typeface="Segoe UI Semilight" panose="020B0402040204020203" pitchFamily="34" charset="0"/>
                  </a:rPr>
                  <a:t>Do you have a question about student enrollment policies and the law?</a:t>
                </a:r>
                <a:endParaRPr lang="en-US" sz="2400" kern="1200" dirty="0">
                  <a:latin typeface="Segoe UI Semilight" panose="020B0402040204020203" pitchFamily="34" charset="0"/>
                  <a:cs typeface="Segoe UI Semilight" panose="020B0402040204020203" pitchFamily="34" charset="0"/>
                </a:endParaRPr>
              </a:p>
            </p:txBody>
          </p:sp>
        </p:grpSp>
      </p:grpSp>
      <p:grpSp>
        <p:nvGrpSpPr>
          <p:cNvPr id="17" name="Group 16"/>
          <p:cNvGrpSpPr/>
          <p:nvPr/>
        </p:nvGrpSpPr>
        <p:grpSpPr>
          <a:xfrm>
            <a:off x="6691709" y="3606665"/>
            <a:ext cx="4297418" cy="1574189"/>
            <a:chOff x="9086970" y="1539164"/>
            <a:chExt cx="4941858" cy="4647630"/>
          </a:xfrm>
        </p:grpSpPr>
        <p:grpSp>
          <p:nvGrpSpPr>
            <p:cNvPr id="21" name="Group 20"/>
            <p:cNvGrpSpPr/>
            <p:nvPr/>
          </p:nvGrpSpPr>
          <p:grpSpPr>
            <a:xfrm>
              <a:off x="9086970" y="1539164"/>
              <a:ext cx="4941858" cy="4647630"/>
              <a:chOff x="2561584" y="-1"/>
              <a:chExt cx="2382858" cy="4647630"/>
            </a:xfrm>
          </p:grpSpPr>
          <p:sp>
            <p:nvSpPr>
              <p:cNvPr id="25" name="Rounded Rectangle 24"/>
              <p:cNvSpPr/>
              <p:nvPr/>
            </p:nvSpPr>
            <p:spPr>
              <a:xfrm>
                <a:off x="2561584" y="-1"/>
                <a:ext cx="2382858" cy="4647630"/>
              </a:xfrm>
              <a:prstGeom prst="roundRect">
                <a:avLst>
                  <a:gd name="adj" fmla="val 10000"/>
                </a:avLst>
              </a:prstGeom>
              <a:ln>
                <a:noFill/>
              </a:ln>
            </p:spPr>
            <p:style>
              <a:lnRef idx="1">
                <a:schemeClr val="accent6"/>
              </a:lnRef>
              <a:fillRef idx="3">
                <a:schemeClr val="accent6"/>
              </a:fillRef>
              <a:effectRef idx="2">
                <a:schemeClr val="accent6"/>
              </a:effectRef>
              <a:fontRef idx="minor">
                <a:schemeClr val="dk1">
                  <a:hueOff val="0"/>
                  <a:satOff val="0"/>
                  <a:lumOff val="0"/>
                  <a:alphaOff val="0"/>
                </a:schemeClr>
              </a:fontRef>
            </p:style>
          </p:sp>
          <p:sp>
            <p:nvSpPr>
              <p:cNvPr id="26" name="Rounded Rectangle 4"/>
              <p:cNvSpPr/>
              <p:nvPr/>
            </p:nvSpPr>
            <p:spPr>
              <a:xfrm>
                <a:off x="2561584" y="0"/>
                <a:ext cx="2382858" cy="1394289"/>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endParaRPr lang="en-US" sz="2600" b="1" kern="1200" dirty="0"/>
              </a:p>
            </p:txBody>
          </p:sp>
        </p:grpSp>
        <p:grpSp>
          <p:nvGrpSpPr>
            <p:cNvPr id="22" name="Group 21"/>
            <p:cNvGrpSpPr/>
            <p:nvPr/>
          </p:nvGrpSpPr>
          <p:grpSpPr>
            <a:xfrm>
              <a:off x="9286414" y="1797276"/>
              <a:ext cx="4538749" cy="4140514"/>
              <a:chOff x="2800775" y="1371498"/>
              <a:chExt cx="1906286" cy="3043751"/>
            </a:xfrm>
          </p:grpSpPr>
          <p:sp>
            <p:nvSpPr>
              <p:cNvPr id="23" name="Rounded Rectangle 22"/>
              <p:cNvSpPr/>
              <p:nvPr/>
            </p:nvSpPr>
            <p:spPr>
              <a:xfrm>
                <a:off x="2800775" y="1394289"/>
                <a:ext cx="1906286" cy="3020960"/>
              </a:xfrm>
              <a:prstGeom prst="roundRect">
                <a:avLst>
                  <a:gd name="adj" fmla="val 10000"/>
                </a:avLst>
              </a:prstGeom>
            </p:spPr>
            <p:style>
              <a:lnRef idx="2">
                <a:schemeClr val="accent6"/>
              </a:lnRef>
              <a:fillRef idx="1">
                <a:schemeClr val="lt1"/>
              </a:fillRef>
              <a:effectRef idx="0">
                <a:schemeClr val="accent6"/>
              </a:effectRef>
              <a:fontRef idx="minor">
                <a:schemeClr val="dk1"/>
              </a:fontRef>
            </p:style>
          </p:sp>
          <p:sp>
            <p:nvSpPr>
              <p:cNvPr id="24" name="Rounded Rectangle 6"/>
              <p:cNvSpPr/>
              <p:nvPr/>
            </p:nvSpPr>
            <p:spPr>
              <a:xfrm>
                <a:off x="2856608" y="1371498"/>
                <a:ext cx="1794620" cy="2987918"/>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3500" tIns="47625" rIns="63500" bIns="47625" numCol="1" spcCol="1270" anchor="ctr" anchorCtr="0">
                <a:noAutofit/>
              </a:bodyPr>
              <a:lstStyle/>
              <a:p>
                <a:pPr lvl="0" algn="ctr">
                  <a:buFont typeface="Arial" panose="020B0604020202020204" pitchFamily="34" charset="0"/>
                  <a:buNone/>
                </a:pPr>
                <a:r>
                  <a:rPr lang="en-US" sz="2400" dirty="0">
                    <a:latin typeface="Segoe UI Semilight" panose="020B0402040204020203" pitchFamily="34" charset="0"/>
                    <a:cs typeface="Segoe UI Semilight" panose="020B0402040204020203" pitchFamily="34" charset="0"/>
                  </a:rPr>
                  <a:t>Do you believe a school or district has an improper student enrollment policy or practice?</a:t>
                </a:r>
              </a:p>
            </p:txBody>
          </p:sp>
        </p:grpSp>
      </p:grpSp>
      <p:grpSp>
        <p:nvGrpSpPr>
          <p:cNvPr id="27" name="Group 26"/>
          <p:cNvGrpSpPr/>
          <p:nvPr/>
        </p:nvGrpSpPr>
        <p:grpSpPr>
          <a:xfrm>
            <a:off x="3810377" y="5358570"/>
            <a:ext cx="6438776" cy="1158439"/>
            <a:chOff x="9086970" y="1539165"/>
            <a:chExt cx="4941858" cy="4647631"/>
          </a:xfrm>
        </p:grpSpPr>
        <p:grpSp>
          <p:nvGrpSpPr>
            <p:cNvPr id="28" name="Group 27"/>
            <p:cNvGrpSpPr/>
            <p:nvPr/>
          </p:nvGrpSpPr>
          <p:grpSpPr>
            <a:xfrm>
              <a:off x="9086970" y="1539165"/>
              <a:ext cx="4941858" cy="4647631"/>
              <a:chOff x="2561584" y="0"/>
              <a:chExt cx="2382858" cy="4647631"/>
            </a:xfrm>
          </p:grpSpPr>
          <p:sp>
            <p:nvSpPr>
              <p:cNvPr id="32" name="Rounded Rectangle 31"/>
              <p:cNvSpPr/>
              <p:nvPr/>
            </p:nvSpPr>
            <p:spPr>
              <a:xfrm>
                <a:off x="2561584" y="0"/>
                <a:ext cx="2382858" cy="4647631"/>
              </a:xfrm>
              <a:prstGeom prst="roundRect">
                <a:avLst>
                  <a:gd name="adj" fmla="val 10000"/>
                </a:avLst>
              </a:prstGeom>
              <a:ln>
                <a:noFill/>
              </a:ln>
            </p:spPr>
            <p:style>
              <a:lnRef idx="1">
                <a:schemeClr val="accent6"/>
              </a:lnRef>
              <a:fillRef idx="3">
                <a:schemeClr val="accent6"/>
              </a:fillRef>
              <a:effectRef idx="2">
                <a:schemeClr val="accent6"/>
              </a:effectRef>
              <a:fontRef idx="minor">
                <a:schemeClr val="dk1">
                  <a:hueOff val="0"/>
                  <a:satOff val="0"/>
                  <a:lumOff val="0"/>
                  <a:alphaOff val="0"/>
                </a:schemeClr>
              </a:fontRef>
            </p:style>
          </p:sp>
          <p:sp>
            <p:nvSpPr>
              <p:cNvPr id="33" name="Rounded Rectangle 4"/>
              <p:cNvSpPr/>
              <p:nvPr/>
            </p:nvSpPr>
            <p:spPr>
              <a:xfrm>
                <a:off x="2561584" y="0"/>
                <a:ext cx="2382858" cy="1394289"/>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endParaRPr lang="en-US" sz="2600" b="1" kern="1200" dirty="0"/>
              </a:p>
            </p:txBody>
          </p:sp>
        </p:grpSp>
        <p:grpSp>
          <p:nvGrpSpPr>
            <p:cNvPr id="29" name="Group 28"/>
            <p:cNvGrpSpPr/>
            <p:nvPr/>
          </p:nvGrpSpPr>
          <p:grpSpPr>
            <a:xfrm>
              <a:off x="9286414" y="1797276"/>
              <a:ext cx="4538749" cy="4140514"/>
              <a:chOff x="2800775" y="1371498"/>
              <a:chExt cx="1906286" cy="3043751"/>
            </a:xfrm>
          </p:grpSpPr>
          <p:sp>
            <p:nvSpPr>
              <p:cNvPr id="30" name="Rounded Rectangle 29"/>
              <p:cNvSpPr/>
              <p:nvPr/>
            </p:nvSpPr>
            <p:spPr>
              <a:xfrm>
                <a:off x="2800775" y="1394289"/>
                <a:ext cx="1906286" cy="3020960"/>
              </a:xfrm>
              <a:prstGeom prst="roundRect">
                <a:avLst>
                  <a:gd name="adj" fmla="val 10000"/>
                </a:avLst>
              </a:prstGeom>
            </p:spPr>
            <p:style>
              <a:lnRef idx="2">
                <a:schemeClr val="accent6"/>
              </a:lnRef>
              <a:fillRef idx="1">
                <a:schemeClr val="lt1"/>
              </a:fillRef>
              <a:effectRef idx="0">
                <a:schemeClr val="accent6"/>
              </a:effectRef>
              <a:fontRef idx="minor">
                <a:schemeClr val="dk1"/>
              </a:fontRef>
            </p:style>
          </p:sp>
          <p:sp>
            <p:nvSpPr>
              <p:cNvPr id="31" name="Rounded Rectangle 6"/>
              <p:cNvSpPr/>
              <p:nvPr/>
            </p:nvSpPr>
            <p:spPr>
              <a:xfrm>
                <a:off x="2856608" y="1371498"/>
                <a:ext cx="1794620" cy="2987918"/>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3500" tIns="47625" rIns="63500" bIns="47625" numCol="1" spcCol="1270" anchor="ctr" anchorCtr="0">
                <a:noAutofit/>
              </a:bodyPr>
              <a:lstStyle/>
              <a:p>
                <a:pPr lvl="0" algn="ctr">
                  <a:buFont typeface="Arial" panose="020B0604020202020204" pitchFamily="34" charset="0"/>
                  <a:buNone/>
                </a:pPr>
                <a:r>
                  <a:rPr lang="en-US" sz="2400" b="1" dirty="0">
                    <a:latin typeface="Segoe UI Semibold" panose="020B0702040204020203" pitchFamily="34" charset="0"/>
                    <a:cs typeface="Segoe UI Semilight" panose="020B0402040204020203" pitchFamily="34" charset="0"/>
                  </a:rPr>
                  <a:t>REPORT IT </a:t>
                </a:r>
                <a:r>
                  <a:rPr lang="en-US" sz="2400" b="1" dirty="0" smtClean="0">
                    <a:latin typeface="Segoe UI Semibold" panose="020B0702040204020203" pitchFamily="34" charset="0"/>
                    <a:cs typeface="Segoe UI Semilight" panose="020B0402040204020203" pitchFamily="34" charset="0"/>
                  </a:rPr>
                  <a:t>HERE</a:t>
                </a:r>
                <a:endParaRPr lang="en-US" sz="2400" b="1" dirty="0">
                  <a:latin typeface="Segoe UI Semilight" panose="020B0402040204020203" pitchFamily="34" charset="0"/>
                  <a:cs typeface="Segoe UI Semilight" panose="020B0402040204020203" pitchFamily="34" charset="0"/>
                </a:endParaRPr>
              </a:p>
              <a:p>
                <a:pPr lvl="0" algn="ctr">
                  <a:buFont typeface="Arial" panose="020B0604020202020204" pitchFamily="34" charset="0"/>
                  <a:buNone/>
                </a:pPr>
                <a:r>
                  <a:rPr lang="en-US" sz="2400" b="1" dirty="0" smtClean="0">
                    <a:latin typeface="Segoe UI Semilight" panose="020B0402040204020203" pitchFamily="34" charset="0"/>
                    <a:cs typeface="Segoe UI Semilight" panose="020B0402040204020203" pitchFamily="34" charset="0"/>
                    <a:hlinkClick r:id="rId5"/>
                  </a:rPr>
                  <a:t>www.LawyersCommittee.org/LetUsLearn</a:t>
                </a:r>
                <a:r>
                  <a:rPr lang="en-US" sz="2400" b="1" dirty="0" smtClean="0">
                    <a:latin typeface="Segoe UI Semilight" panose="020B0402040204020203" pitchFamily="34" charset="0"/>
                    <a:cs typeface="Segoe UI Semilight" panose="020B0402040204020203" pitchFamily="34" charset="0"/>
                  </a:rPr>
                  <a:t> </a:t>
                </a:r>
                <a:endParaRPr lang="en-US" sz="2400" b="1" dirty="0">
                  <a:latin typeface="Segoe UI Semilight" panose="020B0402040204020203" pitchFamily="34" charset="0"/>
                  <a:cs typeface="Segoe UI Semilight" panose="020B0402040204020203" pitchFamily="34" charset="0"/>
                </a:endParaRPr>
              </a:p>
            </p:txBody>
          </p:sp>
        </p:grpSp>
      </p:grpSp>
      <p:sp>
        <p:nvSpPr>
          <p:cNvPr id="34" name="Text Placeholder 1"/>
          <p:cNvSpPr txBox="1">
            <a:spLocks/>
          </p:cNvSpPr>
          <p:nvPr/>
        </p:nvSpPr>
        <p:spPr>
          <a:xfrm>
            <a:off x="2038626" y="477119"/>
            <a:ext cx="9964951" cy="707446"/>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ct val="30000"/>
              </a:spcBef>
              <a:buFont typeface="Arial" panose="020B0604020202020204" pitchFamily="34" charset="0"/>
              <a:buNone/>
              <a:defRPr sz="2800" b="0" kern="1200">
                <a:solidFill>
                  <a:schemeClr val="bg2">
                    <a:lumMod val="25000"/>
                  </a:schemeClr>
                </a:solidFill>
                <a:latin typeface="+mj-lt"/>
                <a:ea typeface="+mn-ea"/>
                <a:cs typeface="+mn-cs"/>
              </a:defRPr>
            </a:lvl1pPr>
            <a:lvl2pPr marL="457200" indent="0" algn="l" defTabSz="914400" rtl="0" eaLnBrk="1" latinLnBrk="0" hangingPunct="1">
              <a:lnSpc>
                <a:spcPct val="90000"/>
              </a:lnSpc>
              <a:spcBef>
                <a:spcPct val="3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ct val="3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ct val="3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ct val="3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ct val="3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ct val="3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ct val="3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ct val="30000"/>
              </a:spcBef>
              <a:buFont typeface="Arial" panose="020B0604020202020204" pitchFamily="34" charset="0"/>
              <a:buNone/>
              <a:defRPr sz="1600" b="1" kern="1200">
                <a:solidFill>
                  <a:schemeClr val="tx1"/>
                </a:solidFill>
                <a:latin typeface="+mn-lt"/>
                <a:ea typeface="+mn-ea"/>
                <a:cs typeface="+mn-cs"/>
              </a:defRPr>
            </a:lvl9pPr>
          </a:lstStyle>
          <a:p>
            <a:r>
              <a:rPr lang="en-US" sz="3600" b="1" dirty="0" smtClean="0">
                <a:latin typeface="+mn-lt"/>
              </a:rPr>
              <a:t>Let Us Learn: Schools for Every Child</a:t>
            </a:r>
            <a:endParaRPr lang="en-US" sz="3600" b="1" dirty="0">
              <a:latin typeface="+mn-lt"/>
            </a:endParaRPr>
          </a:p>
        </p:txBody>
      </p:sp>
      <p:graphicFrame>
        <p:nvGraphicFramePr>
          <p:cNvPr id="35" name="Diagram 34"/>
          <p:cNvGraphicFramePr/>
          <p:nvPr>
            <p:extLst>
              <p:ext uri="{D42A27DB-BD31-4B8C-83A1-F6EECF244321}">
                <p14:modId xmlns:p14="http://schemas.microsoft.com/office/powerpoint/2010/main" val="1457633394"/>
              </p:ext>
            </p:extLst>
          </p:nvPr>
        </p:nvGraphicFramePr>
        <p:xfrm>
          <a:off x="1" y="235527"/>
          <a:ext cx="1831952" cy="633615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5437500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1370" y="825910"/>
            <a:ext cx="10283775" cy="1144780"/>
          </a:xfrm>
        </p:spPr>
        <p:txBody>
          <a:bodyPr>
            <a:noAutofit/>
          </a:bodyPr>
          <a:lstStyle/>
          <a:p>
            <a:r>
              <a:rPr lang="en-US" sz="4400" b="1" dirty="0" smtClean="0">
                <a:latin typeface="Segoe UI (Body)"/>
              </a:rPr>
              <a:t>Questions? </a:t>
            </a:r>
            <a:br>
              <a:rPr lang="en-US" sz="4400" b="1" dirty="0" smtClean="0">
                <a:latin typeface="Segoe UI (Body)"/>
              </a:rPr>
            </a:br>
            <a:r>
              <a:rPr lang="en-US" sz="4400" b="1" dirty="0" smtClean="0">
                <a:latin typeface="Segoe UI (Body)"/>
              </a:rPr>
              <a:t>Report a School or District?</a:t>
            </a:r>
            <a:endParaRPr lang="en-US" sz="4400" b="1" dirty="0">
              <a:latin typeface="Segoe UI (Body)"/>
            </a:endParaRPr>
          </a:p>
        </p:txBody>
      </p:sp>
      <p:sp>
        <p:nvSpPr>
          <p:cNvPr id="4" name="Subtitle 2"/>
          <p:cNvSpPr txBox="1">
            <a:spLocks/>
          </p:cNvSpPr>
          <p:nvPr/>
        </p:nvSpPr>
        <p:spPr>
          <a:xfrm>
            <a:off x="164770" y="5545569"/>
            <a:ext cx="7073389" cy="175337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lvl="0">
              <a:buNone/>
            </a:pPr>
            <a:r>
              <a:rPr lang="en-US" b="1" dirty="0" smtClean="0">
                <a:hlinkClick r:id="rId3"/>
              </a:rPr>
              <a:t>www.LawyersCommittee.org/LetUsLearn</a:t>
            </a:r>
            <a:endParaRPr lang="en-US" b="1" dirty="0" smtClean="0"/>
          </a:p>
        </p:txBody>
      </p:sp>
      <p:pic>
        <p:nvPicPr>
          <p:cNvPr id="5" name="Picture 4"/>
          <p:cNvPicPr>
            <a:picLocks noChangeAspect="1"/>
          </p:cNvPicPr>
          <p:nvPr/>
        </p:nvPicPr>
        <p:blipFill>
          <a:blip r:embed="rId4"/>
          <a:stretch>
            <a:fillRect/>
          </a:stretch>
        </p:blipFill>
        <p:spPr>
          <a:xfrm>
            <a:off x="7158322" y="3126498"/>
            <a:ext cx="4533557" cy="2159991"/>
          </a:xfrm>
          <a:prstGeom prst="rect">
            <a:avLst/>
          </a:prstGeom>
        </p:spPr>
      </p:pic>
      <p:grpSp>
        <p:nvGrpSpPr>
          <p:cNvPr id="7" name="Group 6"/>
          <p:cNvGrpSpPr/>
          <p:nvPr/>
        </p:nvGrpSpPr>
        <p:grpSpPr>
          <a:xfrm>
            <a:off x="1373605" y="2981465"/>
            <a:ext cx="4655718" cy="2533624"/>
            <a:chOff x="2461362" y="1276349"/>
            <a:chExt cx="8420102" cy="4210052"/>
          </a:xfrm>
        </p:grpSpPr>
        <p:sp>
          <p:nvSpPr>
            <p:cNvPr id="8" name="Rectangle 7"/>
            <p:cNvSpPr>
              <a:spLocks noChangeArrowheads="1"/>
            </p:cNvSpPr>
            <p:nvPr/>
          </p:nvSpPr>
          <p:spPr bwMode="auto">
            <a:xfrm>
              <a:off x="2461362" y="4830503"/>
              <a:ext cx="8420101" cy="655898"/>
            </a:xfrm>
            <a:prstGeom prst="rect">
              <a:avLst/>
            </a:prstGeom>
            <a:solidFill>
              <a:schemeClr val="tx2">
                <a:lumMod val="100000"/>
                <a:lumOff val="0"/>
              </a:schemeClr>
            </a:solidFill>
            <a:ln>
              <a:noFill/>
            </a:ln>
            <a:effectLst/>
            <a:extLst>
              <a:ext uri="{91240B29-F687-4f45-9708-019B960494DF}">
                <a14:hiddenLine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w="19050">
                  <a:solidFill>
                    <a:srgbClr val="B3CFFF"/>
                  </a:solidFill>
                  <a:miter lim="800000"/>
                  <a:headEnd/>
                  <a:tailEnd/>
                </a14:hiddenLine>
              </a:ext>
              <a:ext uri="{AF507438-7753-43e0-B8FC-AC1667EBCBE1}">
                <a14:hiddenEffects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ffectLst>
                    <a:outerShdw blurRad="38100" dist="25400" dir="5400000" algn="ctr" rotWithShape="0">
                      <a:srgbClr val="000000">
                        <a:alpha val="64999"/>
                      </a:srgbClr>
                    </a:outerShdw>
                  </a:effectLst>
                </a14:hiddenEffects>
              </a:ext>
              <a:ext uri="{FAA26D3D-D897-4be2-8F04-BA451C77F1D7}">
                <ma14:placeholderFlag xmlns:lc="http://schemas.openxmlformats.org/drawingml/2006/lockedCanvas"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txBody>
            <a:bodyPr rot="0" vert="horz" wrap="square" lIns="182880" tIns="91440" rIns="182880" bIns="91440" anchor="t" anchorCtr="0" upright="1">
              <a:noAutofit/>
            </a:bodyPr>
            <a:lstStyle/>
            <a:p>
              <a:pPr algn="ctr"/>
              <a:r>
                <a:rPr lang="en-US" sz="2000" b="1" dirty="0">
                  <a:solidFill>
                    <a:srgbClr val="FFFFFF"/>
                  </a:solidFill>
                  <a:latin typeface="Calisto MT" panose="02040603050505030304" pitchFamily="18" charset="0"/>
                  <a:ea typeface="MS PMincho" panose="02020600040205080304" pitchFamily="18" charset="-128"/>
                  <a:cs typeface="Times New Roman" panose="02020603050405020304" pitchFamily="18" charset="0"/>
                </a:rPr>
                <a:t>Let Us Learn: Schools for Every Child</a:t>
              </a:r>
              <a:endParaRPr lang="en-US" sz="2000" dirty="0">
                <a:solidFill>
                  <a:srgbClr val="FFFFFF"/>
                </a:solidFill>
                <a:latin typeface="Calisto MT" panose="02040603050505030304" pitchFamily="18" charset="0"/>
                <a:ea typeface="MS PMincho" panose="02020600040205080304" pitchFamily="18" charset="-128"/>
                <a:cs typeface="Times New Roman" panose="02020603050405020304" pitchFamily="18" charset="0"/>
              </a:endParaRPr>
            </a:p>
          </p:txBody>
        </p:sp>
        <p:pic>
          <p:nvPicPr>
            <p:cNvPr id="9" name="Picture 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61364" y="1276350"/>
              <a:ext cx="8420100" cy="3554152"/>
            </a:xfrm>
            <a:prstGeom prst="rect">
              <a:avLst/>
            </a:prstGeom>
            <a:noFill/>
            <a:ln>
              <a:noFill/>
            </a:ln>
          </p:spPr>
        </p:pic>
        <p:pic>
          <p:nvPicPr>
            <p:cNvPr id="10" name="Picture 9"/>
            <p:cNvPicPr/>
            <p:nvPr/>
          </p:nvPicPr>
          <p:blipFill>
            <a:blip r:embed="rId6">
              <a:extLst>
                <a:ext uri="{28A0092B-C50C-407E-A947-70E740481C1C}">
                  <a14:useLocalDpi xmlns:a14="http://schemas.microsoft.com/office/drawing/2010/main" val="0"/>
                </a:ext>
              </a:extLst>
            </a:blip>
            <a:srcRect/>
            <a:stretch>
              <a:fillRect/>
            </a:stretch>
          </p:blipFill>
          <p:spPr bwMode="auto">
            <a:xfrm>
              <a:off x="2461362" y="1276349"/>
              <a:ext cx="3215538" cy="838201"/>
            </a:xfrm>
            <a:prstGeom prst="rect">
              <a:avLst/>
            </a:prstGeom>
            <a:noFill/>
            <a:ln>
              <a:noFill/>
            </a:ln>
          </p:spPr>
        </p:pic>
      </p:grpSp>
      <p:sp>
        <p:nvSpPr>
          <p:cNvPr id="11" name="Subtitle 2"/>
          <p:cNvSpPr txBox="1">
            <a:spLocks/>
          </p:cNvSpPr>
          <p:nvPr/>
        </p:nvSpPr>
        <p:spPr>
          <a:xfrm>
            <a:off x="7301717" y="2584263"/>
            <a:ext cx="4246768" cy="175337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lvl="0">
              <a:buNone/>
            </a:pPr>
            <a:r>
              <a:rPr lang="en-US" b="1" dirty="0" smtClean="0">
                <a:hlinkClick r:id="rId7"/>
              </a:rPr>
              <a:t>www.PREPparents.org</a:t>
            </a:r>
            <a:endParaRPr lang="en-US" b="1" dirty="0"/>
          </a:p>
        </p:txBody>
      </p:sp>
    </p:spTree>
    <p:extLst>
      <p:ext uri="{BB962C8B-B14F-4D97-AF65-F5344CB8AC3E}">
        <p14:creationId xmlns:p14="http://schemas.microsoft.com/office/powerpoint/2010/main" val="13907878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latin typeface="+mn-lt"/>
              </a:rPr>
              <a:t>Agenda</a:t>
            </a:r>
            <a:r>
              <a:rPr lang="en-US" dirty="0"/>
              <a:t>	</a:t>
            </a:r>
          </a:p>
        </p:txBody>
      </p:sp>
      <p:graphicFrame>
        <p:nvGraphicFramePr>
          <p:cNvPr id="5" name="Diagram 4"/>
          <p:cNvGraphicFramePr/>
          <p:nvPr>
            <p:extLst>
              <p:ext uri="{D42A27DB-BD31-4B8C-83A1-F6EECF244321}">
                <p14:modId xmlns:p14="http://schemas.microsoft.com/office/powerpoint/2010/main" val="2927969961"/>
              </p:ext>
            </p:extLst>
          </p:nvPr>
        </p:nvGraphicFramePr>
        <p:xfrm>
          <a:off x="521208" y="1271016"/>
          <a:ext cx="11051441"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05832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038627" y="477119"/>
            <a:ext cx="9772374" cy="707446"/>
          </a:xfrm>
        </p:spPr>
        <p:txBody>
          <a:bodyPr>
            <a:noAutofit/>
          </a:bodyPr>
          <a:lstStyle/>
          <a:p>
            <a:r>
              <a:rPr lang="en-US" sz="3600" b="1" dirty="0" smtClean="0">
                <a:latin typeface="+mn-lt"/>
              </a:rPr>
              <a:t>All Children Have the Right to an Education</a:t>
            </a:r>
            <a:endParaRPr lang="en-US" sz="3600" b="1" dirty="0">
              <a:latin typeface="+mn-lt"/>
            </a:endParaRPr>
          </a:p>
        </p:txBody>
      </p:sp>
      <p:graphicFrame>
        <p:nvGraphicFramePr>
          <p:cNvPr id="11" name="Diagram 10"/>
          <p:cNvGraphicFramePr/>
          <p:nvPr>
            <p:extLst>
              <p:ext uri="{D42A27DB-BD31-4B8C-83A1-F6EECF244321}">
                <p14:modId xmlns:p14="http://schemas.microsoft.com/office/powerpoint/2010/main" val="200583400"/>
              </p:ext>
            </p:extLst>
          </p:nvPr>
        </p:nvGraphicFramePr>
        <p:xfrm>
          <a:off x="1" y="235527"/>
          <a:ext cx="1831952" cy="63361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2"/>
          <p:cNvSpPr txBox="1">
            <a:spLocks/>
          </p:cNvSpPr>
          <p:nvPr/>
        </p:nvSpPr>
        <p:spPr>
          <a:xfrm>
            <a:off x="2038627" y="1351118"/>
            <a:ext cx="6975277" cy="5003590"/>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ct val="30000"/>
              </a:spcBef>
              <a:buFont typeface="Arial" panose="020B0604020202020204" pitchFamily="34" charset="0"/>
              <a:buNone/>
              <a:defRPr sz="2800" b="0" kern="1200">
                <a:solidFill>
                  <a:schemeClr val="bg2">
                    <a:lumMod val="25000"/>
                  </a:schemeClr>
                </a:solidFill>
                <a:latin typeface="+mj-lt"/>
                <a:ea typeface="+mn-ea"/>
                <a:cs typeface="+mn-cs"/>
              </a:defRPr>
            </a:lvl1pPr>
            <a:lvl2pPr marL="457200" indent="0" algn="l" defTabSz="914400" rtl="0" eaLnBrk="1" latinLnBrk="0" hangingPunct="1">
              <a:lnSpc>
                <a:spcPct val="90000"/>
              </a:lnSpc>
              <a:spcBef>
                <a:spcPct val="3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ct val="3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ct val="3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ct val="3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ct val="3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ct val="3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ct val="3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ct val="30000"/>
              </a:spcBef>
              <a:buFont typeface="Arial" panose="020B0604020202020204" pitchFamily="34" charset="0"/>
              <a:buNone/>
              <a:defRPr sz="1600" b="1" kern="1200">
                <a:solidFill>
                  <a:schemeClr val="tx1"/>
                </a:solidFill>
                <a:latin typeface="+mn-lt"/>
                <a:ea typeface="+mn-ea"/>
                <a:cs typeface="+mn-cs"/>
              </a:defRPr>
            </a:lvl9pPr>
          </a:lstStyle>
          <a:p>
            <a:pPr marL="457200" indent="-457200">
              <a:buFont typeface="Arial" panose="020B0604020202020204" pitchFamily="34" charset="0"/>
              <a:buChar char="•"/>
            </a:pPr>
            <a:r>
              <a:rPr lang="en-US" sz="3200" dirty="0" smtClean="0">
                <a:solidFill>
                  <a:srgbClr val="E7E6E6">
                    <a:lumMod val="25000"/>
                  </a:srgbClr>
                </a:solidFill>
                <a:latin typeface="Segoe UI Semilight" panose="020B0402040204020203" pitchFamily="34" charset="0"/>
                <a:cs typeface="Segoe UI Semilight" panose="020B0402040204020203" pitchFamily="34" charset="0"/>
              </a:rPr>
              <a:t>All children, regardless of immigration status, have the right to attend a K-12 public school in the school district where they live.</a:t>
            </a:r>
          </a:p>
          <a:p>
            <a:pPr marL="457200" indent="-457200">
              <a:buFont typeface="Arial" panose="020B0604020202020204" pitchFamily="34" charset="0"/>
              <a:buChar char="•"/>
            </a:pPr>
            <a:r>
              <a:rPr lang="en-US" sz="3200" dirty="0" smtClean="0">
                <a:solidFill>
                  <a:srgbClr val="E7E6E6">
                    <a:lumMod val="25000"/>
                  </a:srgbClr>
                </a:solidFill>
                <a:latin typeface="Segoe UI Semilight" panose="020B0402040204020203" pitchFamily="34" charset="0"/>
                <a:cs typeface="Segoe UI Semilight" panose="020B0402040204020203" pitchFamily="34" charset="0"/>
              </a:rPr>
              <a:t>School districts may not deny or discourage the enrollment of students based on the immigration status of children or their parents.</a:t>
            </a:r>
          </a:p>
          <a:p>
            <a:pPr marL="457200" indent="-457200">
              <a:buFont typeface="Arial" panose="020B0604020202020204" pitchFamily="34" charset="0"/>
              <a:buChar char="•"/>
            </a:pPr>
            <a:r>
              <a:rPr lang="en-US" sz="3200" dirty="0">
                <a:solidFill>
                  <a:schemeClr val="tx1"/>
                </a:solidFill>
                <a:latin typeface="Segoe UI Semilight" panose="020B0402040204020203" pitchFamily="34" charset="0"/>
                <a:cs typeface="Segoe UI Semilight" panose="020B0402040204020203" pitchFamily="34" charset="0"/>
              </a:rPr>
              <a:t>This is established law and cannot be changed by the Trump administration or </a:t>
            </a:r>
            <a:r>
              <a:rPr lang="en-US" sz="3200" dirty="0" smtClean="0">
                <a:solidFill>
                  <a:schemeClr val="tx1"/>
                </a:solidFill>
                <a:latin typeface="Segoe UI Semilight" panose="020B0402040204020203" pitchFamily="34" charset="0"/>
                <a:cs typeface="Segoe UI Semilight" panose="020B0402040204020203" pitchFamily="34" charset="0"/>
              </a:rPr>
              <a:t>states.</a:t>
            </a:r>
            <a:endParaRPr lang="en-US" sz="3200" dirty="0" smtClean="0">
              <a:solidFill>
                <a:srgbClr val="E7E6E6">
                  <a:lumMod val="25000"/>
                </a:srgbClr>
              </a:solidFill>
              <a:latin typeface="Segoe UI Semilight" panose="020B0402040204020203" pitchFamily="34" charset="0"/>
              <a:cs typeface="Segoe UI Semilight" panose="020B0402040204020203" pitchFamily="34" charset="0"/>
            </a:endParaRPr>
          </a:p>
        </p:txBody>
      </p:sp>
      <p:pic>
        <p:nvPicPr>
          <p:cNvPr id="9" name="Picture 2" descr="http://www.immigrationdnatesting.us/images/immigration_dna_testing.jpg"/>
          <p:cNvPicPr>
            <a:picLocks noChangeAspect="1" noChangeArrowheads="1"/>
          </p:cNvPicPr>
          <p:nvPr/>
        </p:nvPicPr>
        <p:blipFill>
          <a:blip r:embed="rId8" cstate="print"/>
          <a:srcRect/>
          <a:stretch>
            <a:fillRect/>
          </a:stretch>
        </p:blipFill>
        <p:spPr bwMode="auto">
          <a:xfrm>
            <a:off x="9103113" y="2750387"/>
            <a:ext cx="2887663" cy="180975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11468438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977905" y="390059"/>
            <a:ext cx="9937783" cy="797699"/>
          </a:xfrm>
        </p:spPr>
        <p:txBody>
          <a:bodyPr>
            <a:noAutofit/>
          </a:bodyPr>
          <a:lstStyle/>
          <a:p>
            <a:pPr lvl="0"/>
            <a:r>
              <a:rPr lang="en-US" sz="3600" b="1" dirty="0" smtClean="0">
                <a:latin typeface="Segoe UI (Body)"/>
              </a:rPr>
              <a:t>Where Do These Rights Come From?</a:t>
            </a:r>
            <a:endParaRPr lang="en-US" sz="3600" b="1" dirty="0">
              <a:latin typeface="Segoe UI (Body)"/>
            </a:endParaRPr>
          </a:p>
        </p:txBody>
      </p:sp>
      <p:sp>
        <p:nvSpPr>
          <p:cNvPr id="8" name="Content Placeholder 2"/>
          <p:cNvSpPr txBox="1">
            <a:spLocks/>
          </p:cNvSpPr>
          <p:nvPr/>
        </p:nvSpPr>
        <p:spPr>
          <a:xfrm>
            <a:off x="2038628" y="1351118"/>
            <a:ext cx="6087734" cy="5003590"/>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ct val="30000"/>
              </a:spcBef>
              <a:buFont typeface="Arial" panose="020B0604020202020204" pitchFamily="34" charset="0"/>
              <a:buNone/>
              <a:defRPr sz="2800" b="0" kern="1200">
                <a:solidFill>
                  <a:schemeClr val="bg2">
                    <a:lumMod val="25000"/>
                  </a:schemeClr>
                </a:solidFill>
                <a:latin typeface="+mj-lt"/>
                <a:ea typeface="+mn-ea"/>
                <a:cs typeface="+mn-cs"/>
              </a:defRPr>
            </a:lvl1pPr>
            <a:lvl2pPr marL="457200" indent="0" algn="l" defTabSz="914400" rtl="0" eaLnBrk="1" latinLnBrk="0" hangingPunct="1">
              <a:lnSpc>
                <a:spcPct val="90000"/>
              </a:lnSpc>
              <a:spcBef>
                <a:spcPct val="3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ct val="3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ct val="3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ct val="3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ct val="3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ct val="3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ct val="3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ct val="30000"/>
              </a:spcBef>
              <a:buFont typeface="Arial" panose="020B0604020202020204" pitchFamily="34" charset="0"/>
              <a:buNone/>
              <a:defRPr sz="1600" b="1" kern="1200">
                <a:solidFill>
                  <a:schemeClr val="tx1"/>
                </a:solidFill>
                <a:latin typeface="+mn-lt"/>
                <a:ea typeface="+mn-ea"/>
                <a:cs typeface="+mn-cs"/>
              </a:defRPr>
            </a:lvl9pPr>
          </a:lstStyle>
          <a:p>
            <a:pPr marL="457200" indent="-457200">
              <a:buFont typeface="Arial" panose="020B0604020202020204" pitchFamily="34" charset="0"/>
              <a:buChar char="•"/>
            </a:pPr>
            <a:r>
              <a:rPr lang="en-US" sz="3200" dirty="0" smtClean="0">
                <a:solidFill>
                  <a:srgbClr val="E7E6E6">
                    <a:lumMod val="25000"/>
                  </a:srgbClr>
                </a:solidFill>
                <a:latin typeface="Segoe UI Semilight" panose="020B0402040204020203" pitchFamily="34" charset="0"/>
                <a:cs typeface="Segoe UI Semilight" panose="020B0402040204020203" pitchFamily="34" charset="0"/>
              </a:rPr>
              <a:t>From the U.S. Supreme Court and the Constitution.</a:t>
            </a:r>
            <a:endParaRPr lang="en-US" sz="3200" dirty="0">
              <a:solidFill>
                <a:srgbClr val="E7E6E6">
                  <a:lumMod val="25000"/>
                </a:srgbClr>
              </a:solidFill>
              <a:latin typeface="Segoe UI Semilight" panose="020B0402040204020203" pitchFamily="34" charset="0"/>
              <a:cs typeface="Segoe UI Semilight" panose="020B0402040204020203" pitchFamily="34" charset="0"/>
            </a:endParaRPr>
          </a:p>
          <a:p>
            <a:pPr marL="457200" indent="-457200">
              <a:buFont typeface="Arial" panose="020B0604020202020204" pitchFamily="34" charset="0"/>
              <a:buChar char="•"/>
            </a:pPr>
            <a:r>
              <a:rPr lang="en-US" sz="3200" i="1" dirty="0" smtClean="0">
                <a:solidFill>
                  <a:srgbClr val="E7E6E6">
                    <a:lumMod val="25000"/>
                  </a:srgbClr>
                </a:solidFill>
                <a:latin typeface="Segoe UI Semilight" panose="020B0402040204020203" pitchFamily="34" charset="0"/>
                <a:cs typeface="Segoe UI Semilight" panose="020B0402040204020203" pitchFamily="34" charset="0"/>
              </a:rPr>
              <a:t>Plyler v. Doe</a:t>
            </a:r>
            <a:r>
              <a:rPr lang="en-US" sz="3200" dirty="0" smtClean="0">
                <a:solidFill>
                  <a:srgbClr val="E7E6E6">
                    <a:lumMod val="25000"/>
                  </a:srgbClr>
                </a:solidFill>
                <a:latin typeface="Segoe UI Semilight" panose="020B0402040204020203" pitchFamily="34" charset="0"/>
                <a:cs typeface="Segoe UI Semilight" panose="020B0402040204020203" pitchFamily="34" charset="0"/>
              </a:rPr>
              <a:t> (1982): undocumented </a:t>
            </a:r>
            <a:r>
              <a:rPr lang="en-US" sz="3200" dirty="0">
                <a:solidFill>
                  <a:srgbClr val="E7E6E6">
                    <a:lumMod val="25000"/>
                  </a:srgbClr>
                </a:solidFill>
                <a:latin typeface="Segoe UI Semilight" panose="020B0402040204020203" pitchFamily="34" charset="0"/>
                <a:cs typeface="Segoe UI Semilight" panose="020B0402040204020203" pitchFamily="34" charset="0"/>
              </a:rPr>
              <a:t>students are entitled to the same K-12 education that the state provides to children who are citizens or legal </a:t>
            </a:r>
            <a:r>
              <a:rPr lang="en-US" sz="3200" dirty="0" smtClean="0">
                <a:solidFill>
                  <a:srgbClr val="E7E6E6">
                    <a:lumMod val="25000"/>
                  </a:srgbClr>
                </a:solidFill>
                <a:latin typeface="Segoe UI Semilight" panose="020B0402040204020203" pitchFamily="34" charset="0"/>
                <a:cs typeface="Segoe UI Semilight" panose="020B0402040204020203" pitchFamily="34" charset="0"/>
              </a:rPr>
              <a:t>residents.</a:t>
            </a:r>
          </a:p>
        </p:txBody>
      </p:sp>
      <p:graphicFrame>
        <p:nvGraphicFramePr>
          <p:cNvPr id="10" name="Diagram 9"/>
          <p:cNvGraphicFramePr/>
          <p:nvPr>
            <p:extLst>
              <p:ext uri="{D42A27DB-BD31-4B8C-83A1-F6EECF244321}">
                <p14:modId xmlns:p14="http://schemas.microsoft.com/office/powerpoint/2010/main" val="3469219718"/>
              </p:ext>
            </p:extLst>
          </p:nvPr>
        </p:nvGraphicFramePr>
        <p:xfrm>
          <a:off x="1" y="235527"/>
          <a:ext cx="1831952" cy="63361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45937" y="3735907"/>
            <a:ext cx="3244617" cy="2309086"/>
          </a:xfrm>
          <a:prstGeom prst="rect">
            <a:avLst/>
          </a:prstGeom>
        </p:spPr>
      </p:pic>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45937" y="1769811"/>
            <a:ext cx="3240192" cy="1684900"/>
          </a:xfrm>
          <a:prstGeom prst="rect">
            <a:avLst/>
          </a:prstGeom>
        </p:spPr>
      </p:pic>
    </p:spTree>
    <p:extLst>
      <p:ext uri="{BB962C8B-B14F-4D97-AF65-F5344CB8AC3E}">
        <p14:creationId xmlns:p14="http://schemas.microsoft.com/office/powerpoint/2010/main" val="42228091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038627" y="477119"/>
            <a:ext cx="9772374" cy="707446"/>
          </a:xfrm>
        </p:spPr>
        <p:txBody>
          <a:bodyPr>
            <a:noAutofit/>
          </a:bodyPr>
          <a:lstStyle/>
          <a:p>
            <a:r>
              <a:rPr lang="en-US" sz="3600" b="1" dirty="0" smtClean="0">
                <a:latin typeface="+mn-lt"/>
              </a:rPr>
              <a:t>District Enrollment Policies</a:t>
            </a:r>
            <a:endParaRPr lang="en-US" sz="3600" b="1" dirty="0">
              <a:latin typeface="+mn-lt"/>
            </a:endParaRPr>
          </a:p>
        </p:txBody>
      </p:sp>
      <p:sp>
        <p:nvSpPr>
          <p:cNvPr id="7" name="Content Placeholder 2"/>
          <p:cNvSpPr txBox="1">
            <a:spLocks/>
          </p:cNvSpPr>
          <p:nvPr/>
        </p:nvSpPr>
        <p:spPr>
          <a:xfrm>
            <a:off x="2038627" y="1351118"/>
            <a:ext cx="6975277" cy="5003590"/>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ct val="30000"/>
              </a:spcBef>
              <a:buFont typeface="Arial" panose="020B0604020202020204" pitchFamily="34" charset="0"/>
              <a:buNone/>
              <a:defRPr sz="2800" b="0" kern="1200">
                <a:solidFill>
                  <a:schemeClr val="bg2">
                    <a:lumMod val="25000"/>
                  </a:schemeClr>
                </a:solidFill>
                <a:latin typeface="+mj-lt"/>
                <a:ea typeface="+mn-ea"/>
                <a:cs typeface="+mn-cs"/>
              </a:defRPr>
            </a:lvl1pPr>
            <a:lvl2pPr marL="457200" indent="0" algn="l" defTabSz="914400" rtl="0" eaLnBrk="1" latinLnBrk="0" hangingPunct="1">
              <a:lnSpc>
                <a:spcPct val="90000"/>
              </a:lnSpc>
              <a:spcBef>
                <a:spcPct val="3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ct val="3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ct val="3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ct val="3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ct val="3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ct val="3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ct val="3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ct val="30000"/>
              </a:spcBef>
              <a:buFont typeface="Arial" panose="020B0604020202020204" pitchFamily="34" charset="0"/>
              <a:buNone/>
              <a:defRPr sz="1600" b="1" kern="1200">
                <a:solidFill>
                  <a:schemeClr val="tx1"/>
                </a:solidFill>
                <a:latin typeface="+mn-lt"/>
                <a:ea typeface="+mn-ea"/>
                <a:cs typeface="+mn-cs"/>
              </a:defRPr>
            </a:lvl9pPr>
          </a:lstStyle>
          <a:p>
            <a:pPr marL="457200" indent="-457200">
              <a:buFont typeface="Arial" panose="020B0604020202020204" pitchFamily="34" charset="0"/>
              <a:buChar char="•"/>
            </a:pPr>
            <a:r>
              <a:rPr lang="en-US" sz="3200" dirty="0" smtClean="0">
                <a:latin typeface="Segoe UI Semilight" panose="020B0402040204020203" pitchFamily="34" charset="0"/>
                <a:cs typeface="Segoe UI Semilight" panose="020B0402040204020203" pitchFamily="34" charset="0"/>
              </a:rPr>
              <a:t>Districts may </a:t>
            </a:r>
            <a:r>
              <a:rPr lang="en-US" sz="3200" b="1" dirty="0" smtClean="0">
                <a:latin typeface="Segoe UI Semibold" panose="020B0702040204020203" pitchFamily="34" charset="0"/>
                <a:cs typeface="Segoe UI Semilight" panose="020B0402040204020203" pitchFamily="34" charset="0"/>
              </a:rPr>
              <a:t>not</a:t>
            </a:r>
            <a:r>
              <a:rPr lang="en-US" sz="3200" b="1" dirty="0" smtClean="0">
                <a:latin typeface="Segoe UI Semilight" panose="020B0402040204020203" pitchFamily="34" charset="0"/>
                <a:cs typeface="Segoe UI Semilight" panose="020B0402040204020203" pitchFamily="34" charset="0"/>
              </a:rPr>
              <a:t> </a:t>
            </a:r>
            <a:r>
              <a:rPr lang="en-US" sz="3200" dirty="0" smtClean="0">
                <a:latin typeface="Segoe UI Semilight" panose="020B0402040204020203" pitchFamily="34" charset="0"/>
                <a:cs typeface="Segoe UI Semilight" panose="020B0402040204020203" pitchFamily="34" charset="0"/>
              </a:rPr>
              <a:t>require documentation related to a student’s immigration status during enrollment.</a:t>
            </a:r>
          </a:p>
          <a:p>
            <a:pPr marL="457200" indent="-457200">
              <a:buFont typeface="Arial" panose="020B0604020202020204" pitchFamily="34" charset="0"/>
              <a:buChar char="•"/>
            </a:pPr>
            <a:r>
              <a:rPr lang="en-US" sz="3200" dirty="0" smtClean="0">
                <a:latin typeface="Segoe UI Semilight" panose="020B0402040204020203" pitchFamily="34" charset="0"/>
                <a:cs typeface="Segoe UI Semilight" panose="020B0402040204020203" pitchFamily="34" charset="0"/>
              </a:rPr>
              <a:t>Schools can require </a:t>
            </a:r>
            <a:r>
              <a:rPr lang="en-US" sz="3200" dirty="0">
                <a:latin typeface="Segoe UI Semilight" panose="020B0402040204020203" pitchFamily="34" charset="0"/>
                <a:cs typeface="Segoe UI Semilight" panose="020B0402040204020203" pitchFamily="34" charset="0"/>
              </a:rPr>
              <a:t>some documentation to verify a student’s age and </a:t>
            </a:r>
            <a:r>
              <a:rPr lang="en-US" sz="3200" dirty="0" smtClean="0">
                <a:latin typeface="Segoe UI Semilight" panose="020B0402040204020203" pitchFamily="34" charset="0"/>
                <a:cs typeface="Segoe UI Semilight" panose="020B0402040204020203" pitchFamily="34" charset="0"/>
              </a:rPr>
              <a:t>residence</a:t>
            </a:r>
            <a:r>
              <a:rPr lang="en-US" sz="3200" dirty="0">
                <a:latin typeface="Segoe UI Semilight" panose="020B0402040204020203" pitchFamily="34" charset="0"/>
                <a:cs typeface="Segoe UI Semilight" panose="020B0402040204020203" pitchFamily="34" charset="0"/>
              </a:rPr>
              <a:t>.</a:t>
            </a:r>
            <a:endParaRPr lang="en-US" sz="3200" dirty="0" smtClean="0">
              <a:latin typeface="Segoe UI Semilight" panose="020B0402040204020203" pitchFamily="34" charset="0"/>
              <a:cs typeface="Segoe UI Semilight" panose="020B0402040204020203" pitchFamily="34" charset="0"/>
            </a:endParaRPr>
          </a:p>
          <a:p>
            <a:pPr marL="457200" indent="-457200">
              <a:buFont typeface="Arial" panose="020B0604020202020204" pitchFamily="34" charset="0"/>
              <a:buChar char="•"/>
            </a:pPr>
            <a:r>
              <a:rPr lang="en-US" sz="3200" dirty="0" smtClean="0">
                <a:latin typeface="Segoe UI Semilight" panose="020B0402040204020203" pitchFamily="34" charset="0"/>
                <a:cs typeface="Segoe UI Semilight" panose="020B0402040204020203" pitchFamily="34" charset="0"/>
              </a:rPr>
              <a:t>Generally, schools </a:t>
            </a:r>
            <a:r>
              <a:rPr lang="en-US" sz="3200" dirty="0">
                <a:latin typeface="Segoe UI Semilight" panose="020B0402040204020203" pitchFamily="34" charset="0"/>
                <a:cs typeface="Segoe UI Semilight" panose="020B0402040204020203" pitchFamily="34" charset="0"/>
              </a:rPr>
              <a:t>should be flexible about what types of documents they </a:t>
            </a:r>
            <a:r>
              <a:rPr lang="en-US" sz="3200" dirty="0" smtClean="0">
                <a:latin typeface="Segoe UI Semilight" panose="020B0402040204020203" pitchFamily="34" charset="0"/>
                <a:cs typeface="Segoe UI Semilight" panose="020B0402040204020203" pitchFamily="34" charset="0"/>
              </a:rPr>
              <a:t>will accept to enroll a student.</a:t>
            </a:r>
            <a:endParaRPr lang="en-US" sz="3200" dirty="0" smtClean="0">
              <a:solidFill>
                <a:srgbClr val="E7E6E6">
                  <a:lumMod val="25000"/>
                </a:srgbClr>
              </a:solidFill>
              <a:latin typeface="Segoe UI Semilight" panose="020B0402040204020203" pitchFamily="34" charset="0"/>
              <a:cs typeface="Segoe UI Semilight" panose="020B0402040204020203" pitchFamily="34" charset="0"/>
            </a:endParaRPr>
          </a:p>
        </p:txBody>
      </p:sp>
      <p:pic>
        <p:nvPicPr>
          <p:cNvPr id="8" name="Picture 17" descr="C:\Users\kcamacho\AppData\Local\Microsoft\Windows\Temporary Internet Files\Content.IE5\OF4MOQ31\MP90042244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20578" y="1799249"/>
            <a:ext cx="2731935" cy="2795187"/>
          </a:xfrm>
          <a:prstGeom prst="rect">
            <a:avLst/>
          </a:prstGeom>
          <a:ln>
            <a:noFill/>
          </a:ln>
          <a:effectLst>
            <a:softEdge rad="12700"/>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9398711" y="4594436"/>
            <a:ext cx="2412290" cy="1223412"/>
          </a:xfrm>
          <a:prstGeom prst="rect">
            <a:avLst/>
          </a:prstGeom>
        </p:spPr>
        <p:txBody>
          <a:bodyPr wrap="square">
            <a:spAutoFit/>
          </a:bodyPr>
          <a:lstStyle/>
          <a:p>
            <a:pPr lvl="0"/>
            <a:r>
              <a:rPr lang="en-US" sz="1050" dirty="0"/>
              <a:t>See U.S. Departments of Justice and Education guidance available at: </a:t>
            </a:r>
            <a:r>
              <a:rPr lang="en-US" sz="1050" u="sng" dirty="0">
                <a:hlinkClick r:id="rId4"/>
              </a:rPr>
              <a:t>https://www.justice.gov/crt/dear-colleague-letter-rights-all-children-enroll-public-schools</a:t>
            </a:r>
            <a:r>
              <a:rPr lang="en-US" sz="1050" dirty="0"/>
              <a:t>]. Your state will also have state-specific laws on enrollment.</a:t>
            </a:r>
            <a:endParaRPr lang="en-US" sz="1050" b="1" i="1" dirty="0"/>
          </a:p>
        </p:txBody>
      </p:sp>
      <p:graphicFrame>
        <p:nvGraphicFramePr>
          <p:cNvPr id="12" name="Diagram 11"/>
          <p:cNvGraphicFramePr/>
          <p:nvPr>
            <p:extLst>
              <p:ext uri="{D42A27DB-BD31-4B8C-83A1-F6EECF244321}">
                <p14:modId xmlns:p14="http://schemas.microsoft.com/office/powerpoint/2010/main" val="4272923755"/>
              </p:ext>
            </p:extLst>
          </p:nvPr>
        </p:nvGraphicFramePr>
        <p:xfrm>
          <a:off x="1" y="235527"/>
          <a:ext cx="1831952" cy="633615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469282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038626" y="477119"/>
            <a:ext cx="9964951" cy="707446"/>
          </a:xfrm>
        </p:spPr>
        <p:txBody>
          <a:bodyPr>
            <a:noAutofit/>
          </a:bodyPr>
          <a:lstStyle/>
          <a:p>
            <a:r>
              <a:rPr lang="en-US" sz="3600" b="1" dirty="0" smtClean="0">
                <a:latin typeface="+mn-lt"/>
              </a:rPr>
              <a:t>Common Issues with Enrollment Policies</a:t>
            </a:r>
            <a:endParaRPr lang="en-US" sz="3600" b="1" dirty="0">
              <a:latin typeface="+mn-lt"/>
            </a:endParaRPr>
          </a:p>
        </p:txBody>
      </p:sp>
      <p:sp>
        <p:nvSpPr>
          <p:cNvPr id="7" name="Content Placeholder 2"/>
          <p:cNvSpPr txBox="1">
            <a:spLocks/>
          </p:cNvSpPr>
          <p:nvPr/>
        </p:nvSpPr>
        <p:spPr>
          <a:xfrm>
            <a:off x="2038627" y="1351118"/>
            <a:ext cx="6975277" cy="5003590"/>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ct val="30000"/>
              </a:spcBef>
              <a:buFont typeface="Arial" panose="020B0604020202020204" pitchFamily="34" charset="0"/>
              <a:buNone/>
              <a:defRPr sz="2800" b="0" kern="1200">
                <a:solidFill>
                  <a:schemeClr val="bg2">
                    <a:lumMod val="25000"/>
                  </a:schemeClr>
                </a:solidFill>
                <a:latin typeface="+mj-lt"/>
                <a:ea typeface="+mn-ea"/>
                <a:cs typeface="+mn-cs"/>
              </a:defRPr>
            </a:lvl1pPr>
            <a:lvl2pPr marL="457200" indent="0" algn="l" defTabSz="914400" rtl="0" eaLnBrk="1" latinLnBrk="0" hangingPunct="1">
              <a:lnSpc>
                <a:spcPct val="90000"/>
              </a:lnSpc>
              <a:spcBef>
                <a:spcPct val="3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ct val="3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ct val="3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ct val="3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ct val="3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ct val="3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ct val="3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ct val="30000"/>
              </a:spcBef>
              <a:buFont typeface="Arial" panose="020B0604020202020204" pitchFamily="34" charset="0"/>
              <a:buNone/>
              <a:defRPr sz="1600" b="1" kern="1200">
                <a:solidFill>
                  <a:schemeClr val="tx1"/>
                </a:solidFill>
                <a:latin typeface="+mn-lt"/>
                <a:ea typeface="+mn-ea"/>
                <a:cs typeface="+mn-cs"/>
              </a:defRPr>
            </a:lvl9pPr>
          </a:lstStyle>
          <a:p>
            <a:pPr marL="457200" indent="-457200">
              <a:buFont typeface="Arial" panose="020B0604020202020204" pitchFamily="34" charset="0"/>
              <a:buChar char="•"/>
            </a:pPr>
            <a:r>
              <a:rPr lang="en-US" sz="3200" dirty="0" smtClean="0">
                <a:latin typeface="Segoe UI Semilight" panose="020B0402040204020203" pitchFamily="34" charset="0"/>
                <a:cs typeface="Segoe UI Semilight" panose="020B0402040204020203" pitchFamily="34" charset="0"/>
              </a:rPr>
              <a:t>Generally, districts </a:t>
            </a:r>
            <a:r>
              <a:rPr lang="en-US" sz="3200" b="1" dirty="0" smtClean="0">
                <a:latin typeface="Segoe UI Semibold" panose="020B0702040204020203" pitchFamily="34" charset="0"/>
                <a:cs typeface="Segoe UI Semilight" panose="020B0402040204020203" pitchFamily="34" charset="0"/>
              </a:rPr>
              <a:t>cannot</a:t>
            </a:r>
            <a:r>
              <a:rPr lang="en-US" sz="3200" b="1" dirty="0" smtClean="0">
                <a:latin typeface="Segoe UI Semilight" panose="020B0402040204020203" pitchFamily="34" charset="0"/>
                <a:cs typeface="Segoe UI Semilight" panose="020B0402040204020203" pitchFamily="34" charset="0"/>
              </a:rPr>
              <a:t> </a:t>
            </a:r>
            <a:r>
              <a:rPr lang="en-US" sz="3200" dirty="0" smtClean="0">
                <a:latin typeface="Segoe UI Semilight" panose="020B0402040204020203" pitchFamily="34" charset="0"/>
                <a:cs typeface="Segoe UI Semilight" panose="020B0402040204020203" pitchFamily="34" charset="0"/>
              </a:rPr>
              <a:t>require the following documents from children and their parents/guardians:</a:t>
            </a:r>
          </a:p>
          <a:p>
            <a:pPr marL="914400" lvl="1" indent="-457200">
              <a:buSzPct val="60000"/>
              <a:buFont typeface="Courier New" panose="02070309020205020404" pitchFamily="49" charset="0"/>
              <a:buChar char="o"/>
            </a:pPr>
            <a:r>
              <a:rPr lang="en-US" sz="3200" b="0" dirty="0" smtClean="0">
                <a:latin typeface="Segoe UI Semilight" panose="020B0402040204020203" pitchFamily="34" charset="0"/>
                <a:cs typeface="Segoe UI Semilight" panose="020B0402040204020203" pitchFamily="34" charset="0"/>
              </a:rPr>
              <a:t>Driver’s licenses,</a:t>
            </a:r>
          </a:p>
          <a:p>
            <a:pPr marL="914400" lvl="1" indent="-457200">
              <a:buSzPct val="60000"/>
              <a:buFont typeface="Courier New" panose="02070309020205020404" pitchFamily="49" charset="0"/>
              <a:buChar char="o"/>
            </a:pPr>
            <a:r>
              <a:rPr lang="en-US" sz="3200" b="0" dirty="0" smtClean="0">
                <a:latin typeface="Segoe UI Semilight" panose="020B0402040204020203" pitchFamily="34" charset="0"/>
                <a:cs typeface="Segoe UI Semilight" panose="020B0402040204020203" pitchFamily="34" charset="0"/>
              </a:rPr>
              <a:t>Birth certificates,</a:t>
            </a:r>
          </a:p>
          <a:p>
            <a:pPr marL="914400" lvl="1" indent="-457200">
              <a:buSzPct val="60000"/>
              <a:buFont typeface="Courier New" panose="02070309020205020404" pitchFamily="49" charset="0"/>
              <a:buChar char="o"/>
            </a:pPr>
            <a:r>
              <a:rPr lang="en-US" sz="3200" b="0" dirty="0" smtClean="0">
                <a:latin typeface="Segoe UI Semilight" panose="020B0402040204020203" pitchFamily="34" charset="0"/>
                <a:cs typeface="Segoe UI Semilight" panose="020B0402040204020203" pitchFamily="34" charset="0"/>
              </a:rPr>
              <a:t>Proof of citizenship, or</a:t>
            </a:r>
          </a:p>
          <a:p>
            <a:pPr marL="914400" lvl="1" indent="-457200">
              <a:buSzPct val="60000"/>
              <a:buFont typeface="Courier New" panose="02070309020205020404" pitchFamily="49" charset="0"/>
              <a:buChar char="o"/>
            </a:pPr>
            <a:r>
              <a:rPr lang="en-US" sz="3200" b="0" dirty="0" smtClean="0">
                <a:latin typeface="Segoe UI Semilight" panose="020B0402040204020203" pitchFamily="34" charset="0"/>
                <a:cs typeface="Segoe UI Semilight" panose="020B0402040204020203" pitchFamily="34" charset="0"/>
              </a:rPr>
              <a:t>Social security numbers.</a:t>
            </a:r>
            <a:endParaRPr lang="en-US" sz="3200" dirty="0" smtClean="0">
              <a:latin typeface="Segoe UI Semilight" panose="020B0402040204020203" pitchFamily="34" charset="0"/>
              <a:cs typeface="Segoe UI Semilight" panose="020B0402040204020203" pitchFamily="34" charset="0"/>
            </a:endParaRPr>
          </a:p>
          <a:p>
            <a:pPr marL="914400" lvl="1" indent="-457200">
              <a:buSzPct val="60000"/>
              <a:buFont typeface="Courier New" panose="02070309020205020404" pitchFamily="49" charset="0"/>
              <a:buChar char="o"/>
            </a:pPr>
            <a:endParaRPr lang="en-US" sz="3200" dirty="0" smtClean="0">
              <a:latin typeface="Segoe UI Semilight" panose="020B0402040204020203" pitchFamily="34" charset="0"/>
              <a:cs typeface="Segoe UI Semilight" panose="020B0402040204020203" pitchFamily="34" charset="0"/>
            </a:endParaRPr>
          </a:p>
        </p:txBody>
      </p:sp>
      <p:pic>
        <p:nvPicPr>
          <p:cNvPr id="14" name="Picture 2" descr="C:\Users\kcamacho\AppData\Local\Microsoft\Windows\Temporary Internet Files\Content.IE5\IHK8FZZP\MP90044238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4916" y="2130188"/>
            <a:ext cx="3539070" cy="3445450"/>
          </a:xfrm>
          <a:prstGeom prst="ellipse">
            <a:avLst/>
          </a:prstGeom>
          <a:ln>
            <a:noFill/>
          </a:ln>
          <a:effectLst>
            <a:softEdge rad="317500"/>
          </a:effectLst>
          <a:extLst>
            <a:ext uri="{909E8E84-426E-40DD-AFC4-6F175D3DCCD1}">
              <a14:hiddenFill xmlns:a14="http://schemas.microsoft.com/office/drawing/2010/main">
                <a:solidFill>
                  <a:srgbClr val="FFFFFF"/>
                </a:solidFill>
              </a14:hiddenFill>
            </a:ext>
          </a:extLst>
        </p:spPr>
      </p:pic>
      <p:pic>
        <p:nvPicPr>
          <p:cNvPr id="12" name="Picture 11" descr="C:\Users\kcamacho\Desktop\Forgiven_sig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6707" y="2130188"/>
            <a:ext cx="3417279" cy="341727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6" name="Diagram 15"/>
          <p:cNvGraphicFramePr/>
          <p:nvPr>
            <p:extLst>
              <p:ext uri="{D42A27DB-BD31-4B8C-83A1-F6EECF244321}">
                <p14:modId xmlns:p14="http://schemas.microsoft.com/office/powerpoint/2010/main" val="3533298573"/>
              </p:ext>
            </p:extLst>
          </p:nvPr>
        </p:nvGraphicFramePr>
        <p:xfrm>
          <a:off x="1" y="235527"/>
          <a:ext cx="1831952" cy="633615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9111266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038626" y="477119"/>
            <a:ext cx="9964951" cy="707446"/>
          </a:xfrm>
        </p:spPr>
        <p:txBody>
          <a:bodyPr>
            <a:noAutofit/>
          </a:bodyPr>
          <a:lstStyle/>
          <a:p>
            <a:r>
              <a:rPr lang="en-US" sz="3600" b="1" dirty="0" smtClean="0">
                <a:latin typeface="+mn-lt"/>
              </a:rPr>
              <a:t>Common Issues: Proof of Residency</a:t>
            </a:r>
            <a:endParaRPr lang="en-US" sz="3600" b="1" dirty="0">
              <a:latin typeface="+mn-lt"/>
            </a:endParaRPr>
          </a:p>
        </p:txBody>
      </p:sp>
      <p:sp>
        <p:nvSpPr>
          <p:cNvPr id="7" name="Content Placeholder 2"/>
          <p:cNvSpPr txBox="1">
            <a:spLocks/>
          </p:cNvSpPr>
          <p:nvPr/>
        </p:nvSpPr>
        <p:spPr>
          <a:xfrm>
            <a:off x="2038627" y="1351118"/>
            <a:ext cx="7798547" cy="5003590"/>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ct val="30000"/>
              </a:spcBef>
              <a:buFont typeface="Arial" panose="020B0604020202020204" pitchFamily="34" charset="0"/>
              <a:buNone/>
              <a:defRPr sz="2800" b="0" kern="1200">
                <a:solidFill>
                  <a:schemeClr val="bg2">
                    <a:lumMod val="25000"/>
                  </a:schemeClr>
                </a:solidFill>
                <a:latin typeface="+mj-lt"/>
                <a:ea typeface="+mn-ea"/>
                <a:cs typeface="+mn-cs"/>
              </a:defRPr>
            </a:lvl1pPr>
            <a:lvl2pPr marL="457200" indent="0" algn="l" defTabSz="914400" rtl="0" eaLnBrk="1" latinLnBrk="0" hangingPunct="1">
              <a:lnSpc>
                <a:spcPct val="90000"/>
              </a:lnSpc>
              <a:spcBef>
                <a:spcPct val="3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ct val="3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ct val="3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ct val="3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ct val="3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ct val="3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ct val="3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ct val="30000"/>
              </a:spcBef>
              <a:buFont typeface="Arial" panose="020B0604020202020204" pitchFamily="34" charset="0"/>
              <a:buNone/>
              <a:defRPr sz="1600" b="1" kern="1200">
                <a:solidFill>
                  <a:schemeClr val="tx1"/>
                </a:solidFill>
                <a:latin typeface="+mn-lt"/>
                <a:ea typeface="+mn-ea"/>
                <a:cs typeface="+mn-cs"/>
              </a:defRPr>
            </a:lvl9pPr>
          </a:lstStyle>
          <a:p>
            <a:pPr marL="457200" indent="-457200">
              <a:buFont typeface="Arial" panose="020B0604020202020204" pitchFamily="34" charset="0"/>
              <a:buChar char="•"/>
            </a:pPr>
            <a:r>
              <a:rPr lang="en-US" sz="3200" dirty="0" smtClean="0">
                <a:latin typeface="Segoe UI Semilight" panose="020B0402040204020203" pitchFamily="34" charset="0"/>
                <a:cs typeface="Segoe UI Semilight" panose="020B0402040204020203" pitchFamily="34" charset="0"/>
              </a:rPr>
              <a:t>Districts </a:t>
            </a:r>
            <a:r>
              <a:rPr lang="en-US" sz="3200" b="1" dirty="0" smtClean="0">
                <a:latin typeface="Segoe UI Semibold" panose="020B0702040204020203" pitchFamily="34" charset="0"/>
                <a:cs typeface="Segoe UI Semilight" panose="020B0402040204020203" pitchFamily="34" charset="0"/>
              </a:rPr>
              <a:t>cannot</a:t>
            </a:r>
            <a:r>
              <a:rPr lang="en-US" sz="3200" b="1" dirty="0" smtClean="0">
                <a:latin typeface="Segoe UI Semilight" panose="020B0402040204020203" pitchFamily="34" charset="0"/>
                <a:cs typeface="Segoe UI Semilight" panose="020B0402040204020203" pitchFamily="34" charset="0"/>
              </a:rPr>
              <a:t> </a:t>
            </a:r>
            <a:r>
              <a:rPr lang="en-US" sz="3200" dirty="0" smtClean="0">
                <a:latin typeface="Segoe UI Semilight" panose="020B0402040204020203" pitchFamily="34" charset="0"/>
                <a:cs typeface="Segoe UI Semilight" panose="020B0402040204020203" pitchFamily="34" charset="0"/>
              </a:rPr>
              <a:t>require a parent’s driver’s license or other state-issued photo identification. </a:t>
            </a:r>
          </a:p>
          <a:p>
            <a:pPr marL="457200" indent="-457200">
              <a:buFont typeface="Arial" panose="020B0604020202020204" pitchFamily="34" charset="0"/>
              <a:buChar char="•"/>
            </a:pPr>
            <a:r>
              <a:rPr lang="en-US" sz="3200" dirty="0" smtClean="0">
                <a:latin typeface="Segoe UI Semilight" panose="020B0402040204020203" pitchFamily="34" charset="0"/>
                <a:cs typeface="Segoe UI Semilight" panose="020B0402040204020203" pitchFamily="34" charset="0"/>
              </a:rPr>
              <a:t>To prove residency, parents may provide:</a:t>
            </a:r>
          </a:p>
          <a:p>
            <a:pPr marL="914400" lvl="1" indent="-457200">
              <a:buSzPct val="60000"/>
              <a:buFont typeface="Courier New" panose="02070309020205020404" pitchFamily="49" charset="0"/>
              <a:buChar char="o"/>
            </a:pPr>
            <a:r>
              <a:rPr lang="en-US" sz="3200" b="0" dirty="0" smtClean="0">
                <a:latin typeface="Segoe UI Semilight" panose="020B0402040204020203" pitchFamily="34" charset="0"/>
                <a:cs typeface="Segoe UI Semilight" panose="020B0402040204020203" pitchFamily="34" charset="0"/>
              </a:rPr>
              <a:t>C</a:t>
            </a:r>
            <a:r>
              <a:rPr lang="en-US" sz="3200" b="0" dirty="0" smtClean="0">
                <a:solidFill>
                  <a:schemeClr val="tx1"/>
                </a:solidFill>
                <a:latin typeface="Segoe UI Semilight" panose="020B0402040204020203" pitchFamily="34" charset="0"/>
                <a:cs typeface="Segoe UI Semilight" panose="020B0402040204020203" pitchFamily="34" charset="0"/>
              </a:rPr>
              <a:t>opy </a:t>
            </a:r>
            <a:r>
              <a:rPr lang="en-US" sz="3200" b="0" dirty="0">
                <a:solidFill>
                  <a:schemeClr val="tx1"/>
                </a:solidFill>
                <a:latin typeface="Segoe UI Semilight" panose="020B0402040204020203" pitchFamily="34" charset="0"/>
                <a:cs typeface="Segoe UI Semilight" panose="020B0402040204020203" pitchFamily="34" charset="0"/>
              </a:rPr>
              <a:t>of a </a:t>
            </a:r>
            <a:r>
              <a:rPr lang="en-US" sz="3200" b="0" dirty="0" smtClean="0">
                <a:solidFill>
                  <a:schemeClr val="tx1"/>
                </a:solidFill>
                <a:latin typeface="Segoe UI Semilight" panose="020B0402040204020203" pitchFamily="34" charset="0"/>
                <a:cs typeface="Segoe UI Semilight" panose="020B0402040204020203" pitchFamily="34" charset="0"/>
              </a:rPr>
              <a:t>lease,</a:t>
            </a:r>
          </a:p>
          <a:p>
            <a:pPr marL="914400" lvl="1" indent="-457200">
              <a:buSzPct val="60000"/>
              <a:buFont typeface="Courier New" panose="02070309020205020404" pitchFamily="49" charset="0"/>
              <a:buChar char="o"/>
            </a:pPr>
            <a:r>
              <a:rPr lang="en-US" sz="3200" b="0" dirty="0" smtClean="0">
                <a:latin typeface="Segoe UI Semilight" panose="020B0402040204020203" pitchFamily="34" charset="0"/>
                <a:cs typeface="Segoe UI Semilight" panose="020B0402040204020203" pitchFamily="34" charset="0"/>
              </a:rPr>
              <a:t>Mortgage documents or property deed</a:t>
            </a:r>
            <a:r>
              <a:rPr lang="en-US" sz="3200" b="0" dirty="0" smtClean="0">
                <a:solidFill>
                  <a:schemeClr val="tx1"/>
                </a:solidFill>
                <a:latin typeface="Segoe UI Semilight" panose="020B0402040204020203" pitchFamily="34" charset="0"/>
                <a:cs typeface="Segoe UI Semilight" panose="020B0402040204020203" pitchFamily="34" charset="0"/>
              </a:rPr>
              <a:t>, </a:t>
            </a:r>
          </a:p>
          <a:p>
            <a:pPr marL="914400" lvl="1" indent="-457200">
              <a:buSzPct val="60000"/>
              <a:buFont typeface="Courier New" panose="02070309020205020404" pitchFamily="49" charset="0"/>
              <a:buChar char="o"/>
            </a:pPr>
            <a:r>
              <a:rPr lang="en-US" sz="3200" b="0" dirty="0" smtClean="0">
                <a:latin typeface="Segoe UI Semilight" panose="020B0402040204020203" pitchFamily="34" charset="0"/>
                <a:cs typeface="Segoe UI Semilight" panose="020B0402040204020203" pitchFamily="34" charset="0"/>
              </a:rPr>
              <a:t>Utility or other bill (e.g., telephone, water, gas), or</a:t>
            </a:r>
          </a:p>
          <a:p>
            <a:pPr marL="914400" lvl="1" indent="-457200">
              <a:buSzPct val="60000"/>
              <a:buFont typeface="Courier New" panose="02070309020205020404" pitchFamily="49" charset="0"/>
              <a:buChar char="o"/>
            </a:pPr>
            <a:r>
              <a:rPr lang="en-US" sz="3200" b="0" dirty="0" smtClean="0">
                <a:latin typeface="Segoe UI Semilight" panose="020B0402040204020203" pitchFamily="34" charset="0"/>
                <a:cs typeface="Segoe UI Semilight" panose="020B0402040204020203" pitchFamily="34" charset="0"/>
              </a:rPr>
              <a:t>Driver’s license.</a:t>
            </a:r>
          </a:p>
          <a:p>
            <a:pPr marL="914400" lvl="1" indent="-457200">
              <a:buSzPct val="60000"/>
              <a:buFont typeface="Courier New" panose="02070309020205020404" pitchFamily="49" charset="0"/>
              <a:buChar char="o"/>
            </a:pPr>
            <a:endParaRPr lang="en-US" sz="3200" b="0" dirty="0">
              <a:solidFill>
                <a:schemeClr val="tx1"/>
              </a:solidFill>
              <a:latin typeface="Segoe UI Semilight" panose="020B0402040204020203" pitchFamily="34" charset="0"/>
              <a:cs typeface="Segoe UI Semilight" panose="020B0402040204020203" pitchFamily="34" charset="0"/>
            </a:endParaRPr>
          </a:p>
          <a:p>
            <a:pPr marL="457200" indent="-457200">
              <a:buFont typeface="Arial" panose="020B0604020202020204" pitchFamily="34" charset="0"/>
              <a:buChar char="•"/>
            </a:pPr>
            <a:endParaRPr lang="en-US" sz="3200" dirty="0" smtClean="0">
              <a:latin typeface="Segoe UI Semilight" panose="020B0402040204020203" pitchFamily="34" charset="0"/>
              <a:cs typeface="Segoe UI Semilight" panose="020B0402040204020203" pitchFamily="34" charset="0"/>
            </a:endParaRPr>
          </a:p>
          <a:p>
            <a:pPr marL="914400" lvl="1" indent="-457200">
              <a:buSzPct val="60000"/>
              <a:buFont typeface="Courier New" panose="02070309020205020404" pitchFamily="49" charset="0"/>
              <a:buChar char="o"/>
            </a:pPr>
            <a:endParaRPr lang="en-US" sz="3200" dirty="0" smtClean="0">
              <a:latin typeface="Segoe UI Semilight" panose="020B0402040204020203" pitchFamily="34" charset="0"/>
              <a:cs typeface="Segoe UI Semilight" panose="020B0402040204020203" pitchFamily="34" charset="0"/>
            </a:endParaRPr>
          </a:p>
        </p:txBody>
      </p:sp>
      <p:graphicFrame>
        <p:nvGraphicFramePr>
          <p:cNvPr id="16" name="Diagram 15"/>
          <p:cNvGraphicFramePr/>
          <p:nvPr>
            <p:extLst>
              <p:ext uri="{D42A27DB-BD31-4B8C-83A1-F6EECF244321}">
                <p14:modId xmlns:p14="http://schemas.microsoft.com/office/powerpoint/2010/main" val="3941638419"/>
              </p:ext>
            </p:extLst>
          </p:nvPr>
        </p:nvGraphicFramePr>
        <p:xfrm>
          <a:off x="1" y="235527"/>
          <a:ext cx="1831952" cy="63361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13" descr="C:\Users\kcamacho\AppData\Local\Microsoft\Windows\Temporary Internet Files\Content.IE5\P2ZW0IGW\MC900199871[1].wmf"/>
          <p:cNvPicPr>
            <a:picLocks noChangeAspect="1" noChangeArrowheads="1"/>
          </p:cNvPicPr>
          <p:nvPr/>
        </p:nvPicPr>
        <p:blipFill>
          <a:blip r:embed="rId8"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884921" y="1796673"/>
            <a:ext cx="1998581" cy="2082921"/>
          </a:xfrm>
          <a:prstGeom prst="rect">
            <a:avLst/>
          </a:prstGeom>
          <a:noFill/>
          <a:ln>
            <a:noFill/>
          </a:ln>
          <a:extLst/>
        </p:spPr>
      </p:pic>
      <p:sp>
        <p:nvSpPr>
          <p:cNvPr id="13" name="Rectangle 12"/>
          <p:cNvSpPr/>
          <p:nvPr/>
        </p:nvSpPr>
        <p:spPr>
          <a:xfrm>
            <a:off x="10043848" y="3985647"/>
            <a:ext cx="1679706" cy="1708160"/>
          </a:xfrm>
          <a:prstGeom prst="rect">
            <a:avLst/>
          </a:prstGeom>
        </p:spPr>
        <p:txBody>
          <a:bodyPr wrap="square">
            <a:spAutoFit/>
          </a:bodyPr>
          <a:lstStyle/>
          <a:p>
            <a:pPr lvl="0"/>
            <a:r>
              <a:rPr lang="en-US" sz="1050" dirty="0"/>
              <a:t>See U.S. Departments of Justice and Education guidance available at: </a:t>
            </a:r>
            <a:r>
              <a:rPr lang="en-US" sz="1050" u="sng" dirty="0">
                <a:hlinkClick r:id="rId9"/>
              </a:rPr>
              <a:t>https://www.justice.gov/crt/dear-colleague-letter-rights-all-children-enroll-public-schools</a:t>
            </a:r>
            <a:r>
              <a:rPr lang="en-US" sz="1050" dirty="0"/>
              <a:t>]. Your state will also have state-specific laws on enrollment.</a:t>
            </a:r>
            <a:endParaRPr lang="en-US" sz="1050" b="1" i="1" dirty="0"/>
          </a:p>
        </p:txBody>
      </p:sp>
    </p:spTree>
    <p:extLst>
      <p:ext uri="{BB962C8B-B14F-4D97-AF65-F5344CB8AC3E}">
        <p14:creationId xmlns:p14="http://schemas.microsoft.com/office/powerpoint/2010/main" val="7534734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038626" y="477119"/>
            <a:ext cx="9964951" cy="707446"/>
          </a:xfrm>
        </p:spPr>
        <p:txBody>
          <a:bodyPr>
            <a:noAutofit/>
          </a:bodyPr>
          <a:lstStyle/>
          <a:p>
            <a:r>
              <a:rPr lang="en-US" sz="3600" b="1" dirty="0" smtClean="0">
                <a:latin typeface="+mn-lt"/>
              </a:rPr>
              <a:t>Common Issues: Proof of Age</a:t>
            </a:r>
            <a:endParaRPr lang="en-US" sz="3600" b="1" dirty="0">
              <a:latin typeface="+mn-lt"/>
            </a:endParaRPr>
          </a:p>
        </p:txBody>
      </p:sp>
      <p:sp>
        <p:nvSpPr>
          <p:cNvPr id="7" name="Content Placeholder 2"/>
          <p:cNvSpPr txBox="1">
            <a:spLocks/>
          </p:cNvSpPr>
          <p:nvPr/>
        </p:nvSpPr>
        <p:spPr>
          <a:xfrm>
            <a:off x="2038627" y="1351118"/>
            <a:ext cx="7665812" cy="5003590"/>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ct val="30000"/>
              </a:spcBef>
              <a:buFont typeface="Arial" panose="020B0604020202020204" pitchFamily="34" charset="0"/>
              <a:buNone/>
              <a:defRPr sz="2800" b="0" kern="1200">
                <a:solidFill>
                  <a:schemeClr val="bg2">
                    <a:lumMod val="25000"/>
                  </a:schemeClr>
                </a:solidFill>
                <a:latin typeface="+mj-lt"/>
                <a:ea typeface="+mn-ea"/>
                <a:cs typeface="+mn-cs"/>
              </a:defRPr>
            </a:lvl1pPr>
            <a:lvl2pPr marL="457200" indent="0" algn="l" defTabSz="914400" rtl="0" eaLnBrk="1" latinLnBrk="0" hangingPunct="1">
              <a:lnSpc>
                <a:spcPct val="90000"/>
              </a:lnSpc>
              <a:spcBef>
                <a:spcPct val="3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ct val="3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ct val="3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ct val="3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ct val="3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ct val="3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ct val="3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ct val="30000"/>
              </a:spcBef>
              <a:buFont typeface="Arial" panose="020B0604020202020204" pitchFamily="34" charset="0"/>
              <a:buNone/>
              <a:defRPr sz="1600" b="1" kern="1200">
                <a:solidFill>
                  <a:schemeClr val="tx1"/>
                </a:solidFill>
                <a:latin typeface="+mn-lt"/>
                <a:ea typeface="+mn-ea"/>
                <a:cs typeface="+mn-cs"/>
              </a:defRPr>
            </a:lvl9pPr>
          </a:lstStyle>
          <a:p>
            <a:pPr marL="457200" indent="-457200">
              <a:buFont typeface="Arial" panose="020B0604020202020204" pitchFamily="34" charset="0"/>
              <a:buChar char="•"/>
            </a:pPr>
            <a:r>
              <a:rPr lang="en-US" sz="3200" dirty="0" smtClean="0">
                <a:latin typeface="Segoe UI Semilight" panose="020B0402040204020203" pitchFamily="34" charset="0"/>
                <a:cs typeface="Segoe UI Semilight" panose="020B0402040204020203" pitchFamily="34" charset="0"/>
              </a:rPr>
              <a:t>Districts </a:t>
            </a:r>
            <a:r>
              <a:rPr lang="en-US" sz="3200" b="1" dirty="0" smtClean="0">
                <a:latin typeface="Segoe UI Semibold" panose="020B0702040204020203" pitchFamily="34" charset="0"/>
                <a:cs typeface="Segoe UI Semilight" panose="020B0402040204020203" pitchFamily="34" charset="0"/>
              </a:rPr>
              <a:t>cannot</a:t>
            </a:r>
            <a:r>
              <a:rPr lang="en-US" sz="3200" b="1" dirty="0" smtClean="0">
                <a:latin typeface="Segoe UI Semilight" panose="020B0402040204020203" pitchFamily="34" charset="0"/>
                <a:cs typeface="Segoe UI Semilight" panose="020B0402040204020203" pitchFamily="34" charset="0"/>
              </a:rPr>
              <a:t> </a:t>
            </a:r>
            <a:r>
              <a:rPr lang="en-US" sz="3200" dirty="0" smtClean="0">
                <a:latin typeface="Segoe UI Semilight" panose="020B0402040204020203" pitchFamily="34" charset="0"/>
                <a:cs typeface="Segoe UI Semilight" panose="020B0402040204020203" pitchFamily="34" charset="0"/>
              </a:rPr>
              <a:t>require a child’s birth certificate. </a:t>
            </a:r>
          </a:p>
          <a:p>
            <a:pPr marL="457200" indent="-457200">
              <a:buFont typeface="Arial" panose="020B0604020202020204" pitchFamily="34" charset="0"/>
              <a:buChar char="•"/>
            </a:pPr>
            <a:r>
              <a:rPr lang="en-US" sz="3200" dirty="0" smtClean="0">
                <a:latin typeface="Segoe UI Semilight" panose="020B0402040204020203" pitchFamily="34" charset="0"/>
                <a:cs typeface="Segoe UI Semilight" panose="020B0402040204020203" pitchFamily="34" charset="0"/>
              </a:rPr>
              <a:t>To prove age, parents may provide:</a:t>
            </a:r>
          </a:p>
          <a:p>
            <a:pPr marL="914400" lvl="1" indent="-457200">
              <a:buSzPct val="60000"/>
              <a:buFont typeface="Courier New" panose="02070309020205020404" pitchFamily="49" charset="0"/>
              <a:buChar char="o"/>
            </a:pPr>
            <a:r>
              <a:rPr lang="en-US" sz="3200" b="0" dirty="0" smtClean="0">
                <a:latin typeface="Segoe UI Semilight" panose="020B0402040204020203" pitchFamily="34" charset="0"/>
                <a:cs typeface="Segoe UI Semilight" panose="020B0402040204020203" pitchFamily="34" charset="0"/>
              </a:rPr>
              <a:t>U.S. or foreign birth certificate,</a:t>
            </a:r>
          </a:p>
          <a:p>
            <a:pPr marL="914400" lvl="1" indent="-457200">
              <a:buSzPct val="60000"/>
              <a:buFont typeface="Courier New" panose="02070309020205020404" pitchFamily="49" charset="0"/>
              <a:buChar char="o"/>
            </a:pPr>
            <a:r>
              <a:rPr lang="en-US" sz="3200" b="0" dirty="0" smtClean="0">
                <a:latin typeface="Segoe UI Semilight" panose="020B0402040204020203" pitchFamily="34" charset="0"/>
                <a:cs typeface="Segoe UI Semilight" panose="020B0402040204020203" pitchFamily="34" charset="0"/>
              </a:rPr>
              <a:t>Certificate </a:t>
            </a:r>
            <a:r>
              <a:rPr lang="en-US" sz="3200" b="0" dirty="0">
                <a:latin typeface="Segoe UI Semilight" panose="020B0402040204020203" pitchFamily="34" charset="0"/>
                <a:cs typeface="Segoe UI Semilight" panose="020B0402040204020203" pitchFamily="34" charset="0"/>
              </a:rPr>
              <a:t>of </a:t>
            </a:r>
            <a:r>
              <a:rPr lang="en-US" sz="3200" b="0" dirty="0" smtClean="0">
                <a:latin typeface="Segoe UI Semilight" panose="020B0402040204020203" pitchFamily="34" charset="0"/>
                <a:cs typeface="Segoe UI Semilight" panose="020B0402040204020203" pitchFamily="34" charset="0"/>
              </a:rPr>
              <a:t>baptism,</a:t>
            </a:r>
          </a:p>
          <a:p>
            <a:pPr marL="914400" lvl="1" indent="-457200">
              <a:buSzPct val="60000"/>
              <a:buFont typeface="Courier New" panose="02070309020205020404" pitchFamily="49" charset="0"/>
              <a:buChar char="o"/>
            </a:pPr>
            <a:r>
              <a:rPr lang="en-US" sz="3200" b="0" dirty="0" smtClean="0">
                <a:latin typeface="Segoe UI Semilight" panose="020B0402040204020203" pitchFamily="34" charset="0"/>
                <a:cs typeface="Segoe UI Semilight" panose="020B0402040204020203" pitchFamily="34" charset="0"/>
              </a:rPr>
              <a:t>Transcript </a:t>
            </a:r>
            <a:r>
              <a:rPr lang="en-US" sz="3200" b="0" dirty="0">
                <a:latin typeface="Segoe UI Semilight" panose="020B0402040204020203" pitchFamily="34" charset="0"/>
                <a:cs typeface="Segoe UI Semilight" panose="020B0402040204020203" pitchFamily="34" charset="0"/>
              </a:rPr>
              <a:t>from a prior school showing the child’s date of </a:t>
            </a:r>
            <a:r>
              <a:rPr lang="en-US" sz="3200" b="0" dirty="0" smtClean="0">
                <a:latin typeface="Segoe UI Semilight" panose="020B0402040204020203" pitchFamily="34" charset="0"/>
                <a:cs typeface="Segoe UI Semilight" panose="020B0402040204020203" pitchFamily="34" charset="0"/>
              </a:rPr>
              <a:t>birth</a:t>
            </a:r>
            <a:r>
              <a:rPr lang="en-US" sz="3200" b="0" dirty="0">
                <a:latin typeface="Segoe UI Semilight" panose="020B0402040204020203" pitchFamily="34" charset="0"/>
                <a:cs typeface="Segoe UI Semilight" panose="020B0402040204020203" pitchFamily="34" charset="0"/>
              </a:rPr>
              <a:t>,</a:t>
            </a:r>
            <a:endParaRPr lang="en-US" sz="3200" b="0" dirty="0" smtClean="0">
              <a:latin typeface="Segoe UI Semilight" panose="020B0402040204020203" pitchFamily="34" charset="0"/>
              <a:cs typeface="Segoe UI Semilight" panose="020B0402040204020203" pitchFamily="34" charset="0"/>
            </a:endParaRPr>
          </a:p>
          <a:p>
            <a:pPr marL="914400" lvl="1" indent="-457200">
              <a:buSzPct val="60000"/>
              <a:buFont typeface="Courier New" panose="02070309020205020404" pitchFamily="49" charset="0"/>
              <a:buChar char="o"/>
            </a:pPr>
            <a:r>
              <a:rPr lang="en-US" sz="3200" b="0" dirty="0">
                <a:latin typeface="Segoe UI Semilight" panose="020B0402040204020203" pitchFamily="34" charset="0"/>
                <a:cs typeface="Segoe UI Semilight" panose="020B0402040204020203" pitchFamily="34" charset="0"/>
              </a:rPr>
              <a:t>Insurance policy in the child’s </a:t>
            </a:r>
            <a:r>
              <a:rPr lang="en-US" sz="3200" b="0" dirty="0" smtClean="0">
                <a:latin typeface="Segoe UI Semilight" panose="020B0402040204020203" pitchFamily="34" charset="0"/>
                <a:cs typeface="Segoe UI Semilight" panose="020B0402040204020203" pitchFamily="34" charset="0"/>
              </a:rPr>
              <a:t>life,</a:t>
            </a:r>
            <a:endParaRPr lang="en-US" sz="3200" b="0" dirty="0">
              <a:latin typeface="Segoe UI Semilight" panose="020B0402040204020203" pitchFamily="34" charset="0"/>
              <a:cs typeface="Segoe UI Semilight" panose="020B0402040204020203" pitchFamily="34" charset="0"/>
            </a:endParaRPr>
          </a:p>
          <a:p>
            <a:pPr marL="914400" lvl="1" indent="-457200">
              <a:buSzPct val="60000"/>
              <a:buFont typeface="Courier New" panose="02070309020205020404" pitchFamily="49" charset="0"/>
              <a:buChar char="o"/>
            </a:pPr>
            <a:r>
              <a:rPr lang="en-US" sz="3200" b="0" dirty="0" smtClean="0">
                <a:latin typeface="Segoe UI Semilight" panose="020B0402040204020203" pitchFamily="34" charset="0"/>
                <a:cs typeface="Segoe UI Semilight" panose="020B0402040204020203" pitchFamily="34" charset="0"/>
              </a:rPr>
              <a:t>Good-faith </a:t>
            </a:r>
            <a:r>
              <a:rPr lang="en-US" sz="3200" b="0" dirty="0">
                <a:latin typeface="Segoe UI Semilight" panose="020B0402040204020203" pitchFamily="34" charset="0"/>
                <a:cs typeface="Segoe UI Semilight" panose="020B0402040204020203" pitchFamily="34" charset="0"/>
              </a:rPr>
              <a:t>Bible record of child’s birth </a:t>
            </a:r>
            <a:r>
              <a:rPr lang="en-US" sz="3200" b="0" dirty="0" smtClean="0">
                <a:latin typeface="Segoe UI Semilight" panose="020B0402040204020203" pitchFamily="34" charset="0"/>
                <a:cs typeface="Segoe UI Semilight" panose="020B0402040204020203" pitchFamily="34" charset="0"/>
              </a:rPr>
              <a:t>(along with sworn affidavit).</a:t>
            </a:r>
          </a:p>
          <a:p>
            <a:pPr marL="914400" lvl="1" indent="-457200">
              <a:buSzPct val="60000"/>
              <a:buFont typeface="Courier New" panose="02070309020205020404" pitchFamily="49" charset="0"/>
              <a:buChar char="o"/>
            </a:pPr>
            <a:endParaRPr lang="en-US" sz="3200" b="0" dirty="0">
              <a:solidFill>
                <a:schemeClr val="tx1"/>
              </a:solidFill>
              <a:latin typeface="Segoe UI Semilight" panose="020B0402040204020203" pitchFamily="34" charset="0"/>
              <a:cs typeface="Segoe UI Semilight" panose="020B0402040204020203" pitchFamily="34" charset="0"/>
            </a:endParaRPr>
          </a:p>
          <a:p>
            <a:pPr marL="457200" indent="-457200">
              <a:buFont typeface="Arial" panose="020B0604020202020204" pitchFamily="34" charset="0"/>
              <a:buChar char="•"/>
            </a:pPr>
            <a:endParaRPr lang="en-US" sz="3200" dirty="0" smtClean="0">
              <a:latin typeface="Segoe UI Semilight" panose="020B0402040204020203" pitchFamily="34" charset="0"/>
              <a:cs typeface="Segoe UI Semilight" panose="020B0402040204020203" pitchFamily="34" charset="0"/>
            </a:endParaRPr>
          </a:p>
          <a:p>
            <a:pPr marL="914400" lvl="1" indent="-457200">
              <a:buSzPct val="60000"/>
              <a:buFont typeface="Courier New" panose="02070309020205020404" pitchFamily="49" charset="0"/>
              <a:buChar char="o"/>
            </a:pPr>
            <a:endParaRPr lang="en-US" sz="3200" dirty="0" smtClean="0">
              <a:latin typeface="Segoe UI Semilight" panose="020B0402040204020203" pitchFamily="34" charset="0"/>
              <a:cs typeface="Segoe UI Semilight" panose="020B0402040204020203" pitchFamily="34" charset="0"/>
            </a:endParaRPr>
          </a:p>
        </p:txBody>
      </p:sp>
      <p:graphicFrame>
        <p:nvGraphicFramePr>
          <p:cNvPr id="16" name="Diagram 15"/>
          <p:cNvGraphicFramePr/>
          <p:nvPr>
            <p:extLst>
              <p:ext uri="{D42A27DB-BD31-4B8C-83A1-F6EECF244321}">
                <p14:modId xmlns:p14="http://schemas.microsoft.com/office/powerpoint/2010/main" val="117930040"/>
              </p:ext>
            </p:extLst>
          </p:nvPr>
        </p:nvGraphicFramePr>
        <p:xfrm>
          <a:off x="1" y="235527"/>
          <a:ext cx="1831952" cy="63361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9499776" y="4357917"/>
            <a:ext cx="2129534" cy="1384995"/>
          </a:xfrm>
          <a:prstGeom prst="rect">
            <a:avLst/>
          </a:prstGeom>
        </p:spPr>
        <p:txBody>
          <a:bodyPr wrap="square">
            <a:spAutoFit/>
          </a:bodyPr>
          <a:lstStyle/>
          <a:p>
            <a:pPr lvl="0"/>
            <a:r>
              <a:rPr lang="en-US" sz="1050" dirty="0" smtClean="0"/>
              <a:t>See </a:t>
            </a:r>
            <a:r>
              <a:rPr lang="en-US" sz="1050" dirty="0"/>
              <a:t>U.S. Departments of Justice and </a:t>
            </a:r>
            <a:r>
              <a:rPr lang="en-US" sz="1050" dirty="0" smtClean="0"/>
              <a:t>Education guidance available </a:t>
            </a:r>
            <a:r>
              <a:rPr lang="en-US" sz="1050" dirty="0"/>
              <a:t>at: </a:t>
            </a:r>
            <a:r>
              <a:rPr lang="en-US" sz="1050" u="sng" dirty="0">
                <a:hlinkClick r:id="rId8"/>
              </a:rPr>
              <a:t>https://www.justice.gov/crt/dear-colleague-letter-rights-all-children-enroll-public-schools</a:t>
            </a:r>
            <a:r>
              <a:rPr lang="en-US" sz="1050" dirty="0" smtClean="0"/>
              <a:t>]. Your state will also have state-specific laws on enrollment.</a:t>
            </a:r>
            <a:endParaRPr lang="en-US" sz="1050" b="1" i="1" dirty="0"/>
          </a:p>
        </p:txBody>
      </p:sp>
      <p:pic>
        <p:nvPicPr>
          <p:cNvPr id="3" name="Picture 2"/>
          <p:cNvPicPr>
            <a:picLocks noChangeAspect="1"/>
          </p:cNvPicPr>
          <p:nvPr/>
        </p:nvPicPr>
        <p:blipFill>
          <a:blip r:embed="rId9" cstate="print">
            <a:extLst>
              <a:ext uri="{BEBA8EAE-BF5A-486C-A8C5-ECC9F3942E4B}">
                <a14:imgProps xmlns:a14="http://schemas.microsoft.com/office/drawing/2010/main">
                  <a14:imgLayer r:embed="rId10">
                    <a14:imgEffect>
                      <a14:colorTemperature colorTemp="7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9125510" y="2029311"/>
            <a:ext cx="2878067" cy="2197510"/>
          </a:xfrm>
          <a:prstGeom prst="rect">
            <a:avLst/>
          </a:prstGeom>
        </p:spPr>
      </p:pic>
    </p:spTree>
    <p:extLst>
      <p:ext uri="{BB962C8B-B14F-4D97-AF65-F5344CB8AC3E}">
        <p14:creationId xmlns:p14="http://schemas.microsoft.com/office/powerpoint/2010/main" val="25719867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038626" y="477119"/>
            <a:ext cx="9964951" cy="707446"/>
          </a:xfrm>
        </p:spPr>
        <p:txBody>
          <a:bodyPr>
            <a:noAutofit/>
          </a:bodyPr>
          <a:lstStyle/>
          <a:p>
            <a:r>
              <a:rPr lang="en-US" sz="3600" b="1" dirty="0" smtClean="0">
                <a:latin typeface="+mn-lt"/>
              </a:rPr>
              <a:t>Common Issues: Citizenship and SSN</a:t>
            </a:r>
            <a:endParaRPr lang="en-US" sz="3600" b="1" dirty="0">
              <a:latin typeface="+mn-lt"/>
            </a:endParaRPr>
          </a:p>
        </p:txBody>
      </p:sp>
      <p:sp>
        <p:nvSpPr>
          <p:cNvPr id="7" name="Content Placeholder 2"/>
          <p:cNvSpPr txBox="1">
            <a:spLocks/>
          </p:cNvSpPr>
          <p:nvPr/>
        </p:nvSpPr>
        <p:spPr>
          <a:xfrm>
            <a:off x="2038628" y="1351118"/>
            <a:ext cx="6225364" cy="5003590"/>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ct val="30000"/>
              </a:spcBef>
              <a:buFont typeface="Arial" panose="020B0604020202020204" pitchFamily="34" charset="0"/>
              <a:buNone/>
              <a:defRPr sz="2800" b="0" kern="1200">
                <a:solidFill>
                  <a:schemeClr val="bg2">
                    <a:lumMod val="25000"/>
                  </a:schemeClr>
                </a:solidFill>
                <a:latin typeface="+mj-lt"/>
                <a:ea typeface="+mn-ea"/>
                <a:cs typeface="+mn-cs"/>
              </a:defRPr>
            </a:lvl1pPr>
            <a:lvl2pPr marL="457200" indent="0" algn="l" defTabSz="914400" rtl="0" eaLnBrk="1" latinLnBrk="0" hangingPunct="1">
              <a:lnSpc>
                <a:spcPct val="90000"/>
              </a:lnSpc>
              <a:spcBef>
                <a:spcPct val="3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ct val="3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ct val="3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ct val="3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ct val="3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ct val="3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ct val="3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ct val="30000"/>
              </a:spcBef>
              <a:buFont typeface="Arial" panose="020B0604020202020204" pitchFamily="34" charset="0"/>
              <a:buNone/>
              <a:defRPr sz="1600" b="1" kern="1200">
                <a:solidFill>
                  <a:schemeClr val="tx1"/>
                </a:solidFill>
                <a:latin typeface="+mn-lt"/>
                <a:ea typeface="+mn-ea"/>
                <a:cs typeface="+mn-cs"/>
              </a:defRPr>
            </a:lvl9pPr>
          </a:lstStyle>
          <a:p>
            <a:pPr marL="457200" indent="-457200">
              <a:buFont typeface="Arial" panose="020B0604020202020204" pitchFamily="34" charset="0"/>
              <a:buChar char="•"/>
            </a:pPr>
            <a:r>
              <a:rPr lang="en-US" sz="3200" b="1" dirty="0" smtClean="0">
                <a:latin typeface="Segoe UI Semibold" panose="020B0702040204020203" pitchFamily="34" charset="0"/>
                <a:cs typeface="Segoe UI Semilight" panose="020B0402040204020203" pitchFamily="34" charset="0"/>
              </a:rPr>
              <a:t>Proof of citizenship </a:t>
            </a:r>
            <a:r>
              <a:rPr lang="en-US" sz="3200" dirty="0" smtClean="0">
                <a:latin typeface="Segoe UI Semilight" panose="020B0402040204020203" pitchFamily="34" charset="0"/>
                <a:cs typeface="Segoe UI Semilight" panose="020B0402040204020203" pitchFamily="34" charset="0"/>
              </a:rPr>
              <a:t>cannot </a:t>
            </a:r>
            <a:r>
              <a:rPr lang="en-US" sz="3200" b="0" dirty="0" smtClean="0">
                <a:latin typeface="Segoe UI Semilight" panose="020B0402040204020203" pitchFamily="34" charset="0"/>
                <a:cs typeface="Segoe UI Semilight" panose="020B0402040204020203" pitchFamily="34" charset="0"/>
              </a:rPr>
              <a:t>be required at all.</a:t>
            </a:r>
            <a:endParaRPr lang="en-US" sz="3200" dirty="0">
              <a:latin typeface="Segoe UI Semilight" panose="020B0402040204020203" pitchFamily="34" charset="0"/>
              <a:cs typeface="Segoe UI Semilight" panose="020B0402040204020203" pitchFamily="34" charset="0"/>
            </a:endParaRPr>
          </a:p>
          <a:p>
            <a:pPr marL="457200" indent="-457200">
              <a:buFont typeface="Arial" panose="020B0604020202020204" pitchFamily="34" charset="0"/>
              <a:buChar char="•"/>
            </a:pPr>
            <a:r>
              <a:rPr lang="en-US" sz="3200" b="0" dirty="0" smtClean="0">
                <a:latin typeface="Segoe UI Semilight" panose="020B0402040204020203" pitchFamily="34" charset="0"/>
                <a:cs typeface="Segoe UI Semilight" panose="020B0402040204020203" pitchFamily="34" charset="0"/>
              </a:rPr>
              <a:t>Districts </a:t>
            </a:r>
            <a:r>
              <a:rPr lang="en-US" sz="3200" b="0" dirty="0">
                <a:latin typeface="Segoe UI Semilight" panose="020B0402040204020203" pitchFamily="34" charset="0"/>
                <a:cs typeface="Segoe UI Semilight" panose="020B0402040204020203" pitchFamily="34" charset="0"/>
              </a:rPr>
              <a:t>that </a:t>
            </a:r>
            <a:r>
              <a:rPr lang="en-US" sz="3200" b="0" dirty="0" smtClean="0">
                <a:latin typeface="Segoe UI Semilight" panose="020B0402040204020203" pitchFamily="34" charset="0"/>
                <a:cs typeface="Segoe UI Semilight" panose="020B0402040204020203" pitchFamily="34" charset="0"/>
              </a:rPr>
              <a:t>request </a:t>
            </a:r>
            <a:r>
              <a:rPr lang="en-US" sz="3200" b="0" dirty="0">
                <a:latin typeface="Segoe UI Semilight" panose="020B0402040204020203" pitchFamily="34" charset="0"/>
                <a:cs typeface="Segoe UI Semilight" panose="020B0402040204020203" pitchFamily="34" charset="0"/>
              </a:rPr>
              <a:t>a </a:t>
            </a:r>
            <a:r>
              <a:rPr lang="en-US" sz="3200" b="1" dirty="0" smtClean="0">
                <a:latin typeface="Segoe UI Semibold" panose="020B0702040204020203" pitchFamily="34" charset="0"/>
                <a:cs typeface="Segoe UI Semilight" panose="020B0402040204020203" pitchFamily="34" charset="0"/>
              </a:rPr>
              <a:t>social security number</a:t>
            </a:r>
            <a:r>
              <a:rPr lang="en-US" sz="3200" b="1" dirty="0" smtClean="0">
                <a:latin typeface="Segoe UI Semilight" panose="020B0402040204020203" pitchFamily="34" charset="0"/>
                <a:cs typeface="Segoe UI Semilight" panose="020B0402040204020203" pitchFamily="34" charset="0"/>
              </a:rPr>
              <a:t> </a:t>
            </a:r>
            <a:r>
              <a:rPr lang="en-US" sz="3200" b="0" dirty="0" smtClean="0">
                <a:latin typeface="Segoe UI Semilight" panose="020B0402040204020203" pitchFamily="34" charset="0"/>
                <a:cs typeface="Segoe UI Semilight" panose="020B0402040204020203" pitchFamily="34" charset="0"/>
              </a:rPr>
              <a:t>should </a:t>
            </a:r>
            <a:r>
              <a:rPr lang="en-US" sz="3200" b="0" dirty="0">
                <a:latin typeface="Segoe UI Semilight" panose="020B0402040204020203" pitchFamily="34" charset="0"/>
                <a:cs typeface="Segoe UI Semilight" panose="020B0402040204020203" pitchFamily="34" charset="0"/>
              </a:rPr>
              <a:t>make it clear that this is voluntary and that choosing not to provide a </a:t>
            </a:r>
            <a:r>
              <a:rPr lang="en-US" sz="3200" dirty="0" smtClean="0">
                <a:latin typeface="Segoe UI Semilight" panose="020B0402040204020203" pitchFamily="34" charset="0"/>
                <a:cs typeface="Segoe UI Semilight" panose="020B0402040204020203" pitchFamily="34" charset="0"/>
              </a:rPr>
              <a:t>social security number</a:t>
            </a:r>
            <a:r>
              <a:rPr lang="en-US" sz="3200" b="0" dirty="0" smtClean="0">
                <a:latin typeface="Segoe UI Semilight" panose="020B0402040204020203" pitchFamily="34" charset="0"/>
                <a:cs typeface="Segoe UI Semilight" panose="020B0402040204020203" pitchFamily="34" charset="0"/>
              </a:rPr>
              <a:t> </a:t>
            </a:r>
            <a:r>
              <a:rPr lang="en-US" sz="3200" b="0" dirty="0">
                <a:latin typeface="Segoe UI Semilight" panose="020B0402040204020203" pitchFamily="34" charset="0"/>
                <a:cs typeface="Segoe UI Semilight" panose="020B0402040204020203" pitchFamily="34" charset="0"/>
              </a:rPr>
              <a:t>will </a:t>
            </a:r>
            <a:r>
              <a:rPr lang="en-US" sz="3200" b="1" dirty="0">
                <a:latin typeface="Segoe UI Semibold" panose="020B0702040204020203" pitchFamily="34" charset="0"/>
                <a:cs typeface="Segoe UI Semilight" panose="020B0402040204020203" pitchFamily="34" charset="0"/>
              </a:rPr>
              <a:t>not</a:t>
            </a:r>
            <a:r>
              <a:rPr lang="en-US" sz="3200" b="0" dirty="0">
                <a:latin typeface="Segoe UI Semilight" panose="020B0402040204020203" pitchFamily="34" charset="0"/>
                <a:cs typeface="Segoe UI Semilight" panose="020B0402040204020203" pitchFamily="34" charset="0"/>
              </a:rPr>
              <a:t> bar a child’s enrollment.</a:t>
            </a:r>
            <a:endParaRPr lang="en-US" sz="3200" b="0" dirty="0" smtClean="0">
              <a:latin typeface="Segoe UI Semilight" panose="020B0402040204020203" pitchFamily="34" charset="0"/>
              <a:cs typeface="Segoe UI Semilight" panose="020B0402040204020203" pitchFamily="34" charset="0"/>
            </a:endParaRPr>
          </a:p>
          <a:p>
            <a:pPr marL="914400" lvl="1" indent="-457200">
              <a:buSzPct val="60000"/>
              <a:buFont typeface="Courier New" panose="02070309020205020404" pitchFamily="49" charset="0"/>
              <a:buChar char="o"/>
            </a:pPr>
            <a:endParaRPr lang="en-US" sz="3200" dirty="0" smtClean="0">
              <a:latin typeface="Segoe UI Semilight" panose="020B0402040204020203" pitchFamily="34" charset="0"/>
              <a:cs typeface="Segoe UI Semilight" panose="020B0402040204020203" pitchFamily="34" charset="0"/>
            </a:endParaRPr>
          </a:p>
        </p:txBody>
      </p:sp>
      <p:graphicFrame>
        <p:nvGraphicFramePr>
          <p:cNvPr id="16" name="Diagram 15"/>
          <p:cNvGraphicFramePr/>
          <p:nvPr>
            <p:extLst>
              <p:ext uri="{D42A27DB-BD31-4B8C-83A1-F6EECF244321}">
                <p14:modId xmlns:p14="http://schemas.microsoft.com/office/powerpoint/2010/main" val="522941715"/>
              </p:ext>
            </p:extLst>
          </p:nvPr>
        </p:nvGraphicFramePr>
        <p:xfrm>
          <a:off x="1" y="235527"/>
          <a:ext cx="1831952" cy="63361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rotWithShape="1">
          <a:blip r:embed="rId8" cstate="print">
            <a:extLst>
              <a:ext uri="{28A0092B-C50C-407E-A947-70E740481C1C}">
                <a14:useLocalDpi xmlns:a14="http://schemas.microsoft.com/office/drawing/2010/main" val="0"/>
              </a:ext>
            </a:extLst>
          </a:blip>
          <a:srcRect l="5105"/>
          <a:stretch/>
        </p:blipFill>
        <p:spPr>
          <a:xfrm>
            <a:off x="8495070" y="4276756"/>
            <a:ext cx="3316979" cy="2158928"/>
          </a:xfrm>
          <a:prstGeom prst="rect">
            <a:avLst/>
          </a:prstGeom>
        </p:spPr>
      </p:pic>
      <p:grpSp>
        <p:nvGrpSpPr>
          <p:cNvPr id="4" name="Group 3"/>
          <p:cNvGrpSpPr/>
          <p:nvPr/>
        </p:nvGrpSpPr>
        <p:grpSpPr>
          <a:xfrm>
            <a:off x="8630144" y="1421673"/>
            <a:ext cx="2868406" cy="2722351"/>
            <a:chOff x="9002838" y="3126230"/>
            <a:chExt cx="3539070" cy="3445450"/>
          </a:xfrm>
        </p:grpSpPr>
        <p:pic>
          <p:nvPicPr>
            <p:cNvPr id="9" name="Picture 2" descr="C:\Users\kcamacho\AppData\Local\Microsoft\Windows\Temporary Internet Files\Content.IE5\IHK8FZZP\MP900442382[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002838" y="3126230"/>
              <a:ext cx="3539070" cy="3445450"/>
            </a:xfrm>
            <a:prstGeom prst="ellipse">
              <a:avLst/>
            </a:prstGeom>
            <a:ln>
              <a:noFill/>
            </a:ln>
            <a:effectLst>
              <a:softEdge rad="317500"/>
            </a:effectLst>
            <a:extLst>
              <a:ext uri="{909E8E84-426E-40DD-AFC4-6F175D3DCCD1}">
                <a14:hiddenFill xmlns:a14="http://schemas.microsoft.com/office/drawing/2010/main">
                  <a:solidFill>
                    <a:srgbClr val="FFFFFF"/>
                  </a:solidFill>
                </a14:hiddenFill>
              </a:ext>
            </a:extLst>
          </p:spPr>
        </p:pic>
        <p:pic>
          <p:nvPicPr>
            <p:cNvPr id="8" name="Picture 7" descr="C:\Users\kcamacho\Desktop\Forgiven_sign.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063733" y="3126230"/>
              <a:ext cx="3417279" cy="341727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49806121"/>
      </p:ext>
    </p:extLst>
  </p:cSld>
  <p:clrMapOvr>
    <a:masterClrMapping/>
  </p:clrMapOvr>
  <p:timing>
    <p:tnLst>
      <p:par>
        <p:cTn id="1" dur="indefinite" restart="never" nodeType="tmRoot"/>
      </p:par>
    </p:tnLst>
  </p:timing>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come to PowerPoint for Win32.potx" id="{CC5B85EF-600B-41EE-B0F1-7BF5BD14BEC8}" vid="{67085E21-9FFC-49E7-8EF1-8FBDD268C150}"/>
    </a:ext>
  </a:extLst>
</a:theme>
</file>

<file path=ppt/theme/theme2.xml><?xml version="1.0" encoding="utf-8"?>
<a:theme xmlns:a="http://schemas.openxmlformats.org/drawingml/2006/main" name="1_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come to PowerPoint for Win32.potx" id="{CC5B85EF-600B-41EE-B0F1-7BF5BD14BEC8}" vid="{67085E21-9FFC-49E7-8EF1-8FBDD268C150}"/>
    </a:ext>
  </a:extLst>
</a:theme>
</file>

<file path=ppt/theme/theme3.xml><?xml version="1.0" encoding="utf-8"?>
<a:theme xmlns:a="http://schemas.openxmlformats.org/drawingml/2006/main" name="2_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come to PowerPoint for Win32.potx" id="{CC5B85EF-600B-41EE-B0F1-7BF5BD14BEC8}" vid="{67085E21-9FFC-49E7-8EF1-8FBDD268C150}"/>
    </a:ext>
  </a:extLst>
</a:theme>
</file>

<file path=ppt/theme/theme4.xml><?xml version="1.0" encoding="utf-8"?>
<a:theme xmlns:a="http://schemas.openxmlformats.org/drawingml/2006/main" name="3_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come to PowerPoint for Win32.potx" id="{CC5B85EF-600B-41EE-B0F1-7BF5BD14BEC8}" vid="{67085E21-9FFC-49E7-8EF1-8FBDD268C150}"/>
    </a:ext>
  </a:extLst>
</a:theme>
</file>

<file path=ppt/theme/theme5.xml><?xml version="1.0" encoding="utf-8"?>
<a:theme xmlns:a="http://schemas.openxmlformats.org/drawingml/2006/main" name="5_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come to PowerPoint for Win32.potx" id="{CC5B85EF-600B-41EE-B0F1-7BF5BD14BEC8}" vid="{67085E21-9FFC-49E7-8EF1-8FBDD268C150}"/>
    </a:ext>
  </a:extLst>
</a:theme>
</file>

<file path=ppt/theme/theme6.xml><?xml version="1.0" encoding="utf-8"?>
<a:theme xmlns:a="http://schemas.openxmlformats.org/drawingml/2006/main" name="7_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come to PowerPoint for Win32.potx" id="{CC5B85EF-600B-41EE-B0F1-7BF5BD14BEC8}" vid="{67085E21-9FFC-49E7-8EF1-8FBDD268C150}"/>
    </a:ext>
  </a:extLst>
</a:theme>
</file>

<file path=ppt/theme/theme7.xml><?xml version="1.0" encoding="utf-8"?>
<a:theme xmlns:a="http://schemas.openxmlformats.org/drawingml/2006/main" name="8_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come to PowerPoint for Win32.potx" id="{CC5B85EF-600B-41EE-B0F1-7BF5BD14BEC8}" vid="{67085E21-9FFC-49E7-8EF1-8FBDD268C150}"/>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1765</TotalTime>
  <Words>2933</Words>
  <Application>Microsoft Office PowerPoint</Application>
  <PresentationFormat>Widescreen</PresentationFormat>
  <Paragraphs>249</Paragraphs>
  <Slides>17</Slides>
  <Notes>17</Notes>
  <HiddenSlides>0</HiddenSlides>
  <MMClips>0</MMClips>
  <ScaleCrop>false</ScaleCrop>
  <HeadingPairs>
    <vt:vector size="6" baseType="variant">
      <vt:variant>
        <vt:lpstr>Fonts Used</vt:lpstr>
      </vt:variant>
      <vt:variant>
        <vt:i4>11</vt:i4>
      </vt:variant>
      <vt:variant>
        <vt:lpstr>Theme</vt:lpstr>
      </vt:variant>
      <vt:variant>
        <vt:i4>7</vt:i4>
      </vt:variant>
      <vt:variant>
        <vt:lpstr>Slide Titles</vt:lpstr>
      </vt:variant>
      <vt:variant>
        <vt:i4>17</vt:i4>
      </vt:variant>
    </vt:vector>
  </HeadingPairs>
  <TitlesOfParts>
    <vt:vector size="35" baseType="lpstr">
      <vt:lpstr>MS PMincho</vt:lpstr>
      <vt:lpstr>Arial</vt:lpstr>
      <vt:lpstr>Calibri</vt:lpstr>
      <vt:lpstr>Calisto MT</vt:lpstr>
      <vt:lpstr>Courier New</vt:lpstr>
      <vt:lpstr>Segoe UI</vt:lpstr>
      <vt:lpstr>Segoe UI (Body)</vt:lpstr>
      <vt:lpstr>Segoe UI Light</vt:lpstr>
      <vt:lpstr>Segoe UI Semibold</vt:lpstr>
      <vt:lpstr>Segoe UI Semilight</vt:lpstr>
      <vt:lpstr>Times New Roman</vt:lpstr>
      <vt:lpstr>WelcomeDoc</vt:lpstr>
      <vt:lpstr>1_WelcomeDoc</vt:lpstr>
      <vt:lpstr>2_WelcomeDoc</vt:lpstr>
      <vt:lpstr>3_WelcomeDoc</vt:lpstr>
      <vt:lpstr>5_WelcomeDoc</vt:lpstr>
      <vt:lpstr>7_WelcomeDoc</vt:lpstr>
      <vt:lpstr>8_WelcomeDoc</vt:lpstr>
      <vt:lpstr>Rights of Immigrant and Undocumented Children to Attend K-12 Public School</vt:lpstr>
      <vt:lpstr>Agenda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Report a School or District?</vt:lpstr>
    </vt:vector>
  </TitlesOfParts>
  <Company>Lawyers' Committee for Civil Rights Under Law</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Rights of Immigrant and Undocumented Children to Attend K-12 Public School</dc:title>
  <dc:creator>David Grau</dc:creator>
  <cp:lastModifiedBy>David Grau</cp:lastModifiedBy>
  <cp:revision>99</cp:revision>
  <dcterms:created xsi:type="dcterms:W3CDTF">2017-10-12T18:08:54Z</dcterms:created>
  <dcterms:modified xsi:type="dcterms:W3CDTF">2017-10-23T21:01:30Z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